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2" r:id="rId7"/>
    <p:sldId id="261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D55AD-C0EC-471E-A1EE-3897381F8672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5C3081-F9D7-40C6-83EB-8B276C17019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Graphs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76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-An </a:t>
            </a:r>
            <a:r>
              <a:rPr lang="en-US" sz="2400" dirty="0"/>
              <a:t>abstract way of representing connectivity using nodes (</a:t>
            </a:r>
            <a:r>
              <a:rPr lang="en-US" sz="2400" dirty="0" smtClean="0"/>
              <a:t>also called </a:t>
            </a:r>
            <a:r>
              <a:rPr lang="en-US" sz="2400" dirty="0"/>
              <a:t>vertices) and edges</a:t>
            </a:r>
          </a:p>
        </p:txBody>
      </p:sp>
      <p:pic>
        <p:nvPicPr>
          <p:cNvPr id="3074" name="Picture 2" descr="http://people.brunel.ac.uk/~mastjjb/jeb/or/GTEX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95600"/>
            <a:ext cx="4800599" cy="3219451"/>
          </a:xfrm>
          <a:prstGeom prst="rect">
            <a:avLst/>
          </a:prstGeom>
          <a:noFill/>
        </p:spPr>
      </p:pic>
      <p:pic>
        <p:nvPicPr>
          <p:cNvPr id="3075" name="Picture 3" descr="C:\Users\smsm\Desktop\imgr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743200"/>
            <a:ext cx="4267200" cy="3200400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 rot="5400000">
            <a:off x="2972594" y="4266406"/>
            <a:ext cx="3505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09600" y="60198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u="sng" dirty="0" smtClean="0"/>
              <a:t>undirected - weighted</a:t>
            </a:r>
            <a:endParaRPr lang="en-US" sz="2400" i="1" u="sng" dirty="0"/>
          </a:p>
        </p:txBody>
      </p:sp>
      <p:sp>
        <p:nvSpPr>
          <p:cNvPr id="10" name="Rectangle 9"/>
          <p:cNvSpPr/>
          <p:nvPr/>
        </p:nvSpPr>
        <p:spPr>
          <a:xfrm>
            <a:off x="6553200" y="5943600"/>
            <a:ext cx="12697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i="1" u="sng" dirty="0" smtClean="0"/>
              <a:t>directed </a:t>
            </a:r>
            <a:endParaRPr lang="en-US" sz="2400" dirty="0"/>
          </a:p>
        </p:txBody>
      </p:sp>
      <p:cxnSp>
        <p:nvCxnSpPr>
          <p:cNvPr id="12" name="Straight Arrow Connector 11"/>
          <p:cNvCxnSpPr>
            <a:stCxn id="16" idx="2"/>
          </p:cNvCxnSpPr>
          <p:nvPr/>
        </p:nvCxnSpPr>
        <p:spPr>
          <a:xfrm rot="16200000" flipH="1">
            <a:off x="7804814" y="2699414"/>
            <a:ext cx="545068" cy="30450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6" idx="2"/>
          </p:cNvCxnSpPr>
          <p:nvPr/>
        </p:nvCxnSpPr>
        <p:spPr>
          <a:xfrm rot="5400000">
            <a:off x="7423815" y="2318118"/>
            <a:ext cx="240268" cy="7622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67600" y="2209800"/>
            <a:ext cx="914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vertices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334000" y="2743200"/>
            <a:ext cx="609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76800" y="2362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edges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ar-EG" b="1" i="1" u="sng" dirty="0" smtClean="0">
                <a:solidFill>
                  <a:srgbClr val="00B050"/>
                </a:solidFill>
              </a:rPr>
              <a:t>ايه علاقتى بالموضوع</a:t>
            </a:r>
            <a:endParaRPr lang="en-US" b="1" i="1" u="sng" dirty="0">
              <a:solidFill>
                <a:srgbClr val="00B050"/>
              </a:solidFill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algn="r" rtl="1">
              <a:buNone/>
            </a:pPr>
            <a:r>
              <a:rPr lang="en-US" b="1" i="1" dirty="0" smtClean="0"/>
              <a:t>-</a:t>
            </a:r>
            <a:r>
              <a:rPr lang="ar-EG" i="1" dirty="0" smtClean="0"/>
              <a:t> </a:t>
            </a:r>
            <a:r>
              <a:rPr lang="ar-EG" b="1" i="1" dirty="0" smtClean="0"/>
              <a:t>تحليل الشبكات</a:t>
            </a:r>
            <a:r>
              <a:rPr lang="en-US" b="1" i="1" dirty="0" smtClean="0"/>
              <a:t> </a:t>
            </a:r>
            <a:r>
              <a:rPr lang="ar-EG" b="1" i="1" dirty="0" smtClean="0"/>
              <a:t> (</a:t>
            </a:r>
            <a:r>
              <a:rPr lang="en-US" b="1" i="1" dirty="0" smtClean="0"/>
              <a:t>network analysis</a:t>
            </a:r>
            <a:r>
              <a:rPr lang="ar-EG" b="1" i="1" dirty="0" smtClean="0"/>
              <a:t>)</a:t>
            </a:r>
            <a:endParaRPr lang="en-US" b="1" i="1" dirty="0" smtClean="0"/>
          </a:p>
          <a:p>
            <a:pPr algn="r" rtl="1">
              <a:buNone/>
            </a:pPr>
            <a:r>
              <a:rPr lang="en-US" dirty="0"/>
              <a:t> </a:t>
            </a:r>
            <a:r>
              <a:rPr lang="en-US" dirty="0" smtClean="0"/>
              <a:t>      </a:t>
            </a:r>
            <a:r>
              <a:rPr lang="ar-EG" dirty="0" smtClean="0"/>
              <a:t> - شبكات النقل</a:t>
            </a:r>
          </a:p>
          <a:p>
            <a:pPr algn="r" rtl="1">
              <a:buNone/>
            </a:pPr>
            <a:r>
              <a:rPr lang="ar-EG" dirty="0"/>
              <a:t> </a:t>
            </a:r>
            <a:r>
              <a:rPr lang="ar-EG" dirty="0" smtClean="0"/>
              <a:t>      - </a:t>
            </a:r>
            <a:r>
              <a:rPr lang="ar-EG" sz="2800" dirty="0"/>
              <a:t>شبكات الأعمال والمشاريع وتقييم برامج </a:t>
            </a:r>
            <a:r>
              <a:rPr lang="ar-EG" sz="2800" dirty="0" smtClean="0"/>
              <a:t>المشاريع ومراجعتها</a:t>
            </a:r>
          </a:p>
          <a:p>
            <a:pPr algn="r" rtl="1">
              <a:buNone/>
            </a:pPr>
            <a:r>
              <a:rPr lang="ar-EG" sz="2800" dirty="0"/>
              <a:t> </a:t>
            </a:r>
            <a:r>
              <a:rPr lang="ar-EG" sz="2800" dirty="0" smtClean="0"/>
              <a:t>       - </a:t>
            </a:r>
            <a:r>
              <a:rPr lang="ar-EG" sz="2800" dirty="0"/>
              <a:t>شبكات السيول والتدفق </a:t>
            </a:r>
            <a:r>
              <a:rPr lang="ar-EG" sz="2800" dirty="0" smtClean="0"/>
              <a:t>ألأعظمي</a:t>
            </a:r>
            <a:r>
              <a:rPr lang="ar-EG" sz="2800" dirty="0"/>
              <a:t> </a:t>
            </a:r>
            <a:r>
              <a:rPr lang="ar-EG" sz="2800" dirty="0" smtClean="0"/>
              <a:t>(</a:t>
            </a:r>
            <a:r>
              <a:rPr lang="en-US" sz="2800" dirty="0" smtClean="0"/>
              <a:t>network flow</a:t>
            </a:r>
            <a:r>
              <a:rPr lang="ar-EG" sz="2800" dirty="0" smtClean="0"/>
              <a:t>)</a:t>
            </a:r>
          </a:p>
          <a:p>
            <a:pPr algn="r" rtl="1">
              <a:buNone/>
            </a:pPr>
            <a:r>
              <a:rPr lang="ar-EG" sz="2800" dirty="0"/>
              <a:t> </a:t>
            </a:r>
            <a:r>
              <a:rPr lang="ar-EG" sz="2800" dirty="0" smtClean="0"/>
              <a:t>       - </a:t>
            </a:r>
            <a:r>
              <a:rPr lang="ar-EG" sz="2800" dirty="0"/>
              <a:t>شبكات اقصر </a:t>
            </a:r>
            <a:r>
              <a:rPr lang="ar-EG" sz="2800" dirty="0" smtClean="0"/>
              <a:t>مسار (</a:t>
            </a:r>
            <a:r>
              <a:rPr lang="en-US" sz="2800" dirty="0"/>
              <a:t>Shortest Path </a:t>
            </a:r>
            <a:r>
              <a:rPr lang="en-US" sz="2800" dirty="0" smtClean="0"/>
              <a:t>Network</a:t>
            </a:r>
            <a:r>
              <a:rPr lang="ar-EG" sz="2800" dirty="0" smtClean="0"/>
              <a:t>) </a:t>
            </a:r>
            <a:endParaRPr lang="ar-EG" sz="3600" dirty="0" smtClean="0"/>
          </a:p>
          <a:p>
            <a:pPr algn="r" rtl="1">
              <a:buNone/>
            </a:pPr>
            <a:r>
              <a:rPr lang="ar-EG" b="1" i="1" dirty="0" smtClean="0"/>
              <a:t>- تلوين المخططات (</a:t>
            </a:r>
            <a:r>
              <a:rPr lang="en-US" b="1" i="1" dirty="0"/>
              <a:t>graph coloring</a:t>
            </a:r>
            <a:r>
              <a:rPr lang="ar-EG" b="1" i="1" dirty="0"/>
              <a:t>)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what is the problem???</a:t>
            </a:r>
            <a:endParaRPr lang="en-US" dirty="0"/>
          </a:p>
        </p:txBody>
      </p:sp>
      <p:cxnSp>
        <p:nvCxnSpPr>
          <p:cNvPr id="5" name="Straight Connector 4"/>
          <p:cNvCxnSpPr>
            <a:stCxn id="2" idx="2"/>
          </p:cNvCxnSpPr>
          <p:nvPr/>
        </p:nvCxnSpPr>
        <p:spPr>
          <a:xfrm rot="5400000">
            <a:off x="2423319" y="3566319"/>
            <a:ext cx="42973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6858000" y="2514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0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876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4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5334000" y="32004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3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8305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1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8229600" y="3733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2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7086600" y="1752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5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781800" y="4419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8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6482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9</a:t>
            </a:r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84582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7</a:t>
            </a:r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5181600" y="4800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6</a:t>
            </a:r>
            <a:endParaRPr lang="en-US" dirty="0"/>
          </a:p>
        </p:txBody>
      </p:sp>
      <p:cxnSp>
        <p:nvCxnSpPr>
          <p:cNvPr id="17" name="Straight Arrow Connector 16"/>
          <p:cNvCxnSpPr>
            <a:stCxn id="6" idx="6"/>
            <a:endCxn id="10" idx="1"/>
          </p:cNvCxnSpPr>
          <p:nvPr/>
        </p:nvCxnSpPr>
        <p:spPr>
          <a:xfrm>
            <a:off x="7315200" y="2705100"/>
            <a:ext cx="981355" cy="108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1" idx="4"/>
            <a:endCxn id="6" idx="0"/>
          </p:cNvCxnSpPr>
          <p:nvPr/>
        </p:nvCxnSpPr>
        <p:spPr>
          <a:xfrm rot="5400000">
            <a:off x="7010400" y="2209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0" idx="2"/>
            <a:endCxn id="7" idx="6"/>
          </p:cNvCxnSpPr>
          <p:nvPr/>
        </p:nvCxnSpPr>
        <p:spPr>
          <a:xfrm rot="10800000">
            <a:off x="5334000" y="2095500"/>
            <a:ext cx="2895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9" idx="2"/>
            <a:endCxn id="11" idx="6"/>
          </p:cNvCxnSpPr>
          <p:nvPr/>
        </p:nvCxnSpPr>
        <p:spPr>
          <a:xfrm rot="10800000">
            <a:off x="7543800" y="19431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7" idx="4"/>
            <a:endCxn id="8" idx="1"/>
          </p:cNvCxnSpPr>
          <p:nvPr/>
        </p:nvCxnSpPr>
        <p:spPr>
          <a:xfrm rot="16200000" flipH="1">
            <a:off x="4768079" y="2623320"/>
            <a:ext cx="970196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8" idx="0"/>
            <a:endCxn id="7" idx="5"/>
          </p:cNvCxnSpPr>
          <p:nvPr/>
        </p:nvCxnSpPr>
        <p:spPr>
          <a:xfrm rot="16200000" flipV="1">
            <a:off x="4929725" y="2567524"/>
            <a:ext cx="970196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" idx="4"/>
            <a:endCxn id="15" idx="0"/>
          </p:cNvCxnSpPr>
          <p:nvPr/>
        </p:nvCxnSpPr>
        <p:spPr>
          <a:xfrm rot="5400000">
            <a:off x="4876800" y="41148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5" idx="6"/>
            <a:endCxn id="12" idx="2"/>
          </p:cNvCxnSpPr>
          <p:nvPr/>
        </p:nvCxnSpPr>
        <p:spPr>
          <a:xfrm flipV="1">
            <a:off x="5638800" y="46101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2" idx="0"/>
            <a:endCxn id="8" idx="6"/>
          </p:cNvCxnSpPr>
          <p:nvPr/>
        </p:nvCxnSpPr>
        <p:spPr>
          <a:xfrm rot="16200000" flipV="1">
            <a:off x="5886450" y="3295650"/>
            <a:ext cx="10287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8" idx="3"/>
            <a:endCxn id="13" idx="7"/>
          </p:cNvCxnSpPr>
          <p:nvPr/>
        </p:nvCxnSpPr>
        <p:spPr>
          <a:xfrm rot="5400000">
            <a:off x="5011504" y="3552545"/>
            <a:ext cx="416392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14" idx="0"/>
            <a:endCxn id="9" idx="4"/>
          </p:cNvCxnSpPr>
          <p:nvPr/>
        </p:nvCxnSpPr>
        <p:spPr>
          <a:xfrm rot="16200000" flipV="1">
            <a:off x="8305800" y="2514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52400" y="1676400"/>
            <a:ext cx="434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400" b="1" dirty="0" smtClean="0"/>
              <a:t>Graph representation</a:t>
            </a:r>
            <a:r>
              <a:rPr lang="en-US" sz="2000" b="1" dirty="0" smtClean="0"/>
              <a:t> </a:t>
            </a:r>
          </a:p>
          <a:p>
            <a:r>
              <a:rPr lang="en-US" sz="2000" b="1" dirty="0" smtClean="0"/>
              <a:t>(how to store the graph in program).</a:t>
            </a:r>
            <a:endParaRPr lang="en-US" sz="20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228600" y="2362200"/>
            <a:ext cx="358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u="sng" dirty="0" smtClean="0"/>
              <a:t>-Adjacency Matrix</a:t>
            </a:r>
          </a:p>
          <a:p>
            <a:r>
              <a:rPr lang="en-US" sz="2000" dirty="0" smtClean="0"/>
              <a:t> -Adjacency </a:t>
            </a:r>
            <a:r>
              <a:rPr lang="en-US" sz="2000" dirty="0"/>
              <a:t>List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0" y="35052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-</a:t>
            </a:r>
            <a:r>
              <a:rPr lang="en-US" sz="2400" b="1" dirty="0"/>
              <a:t> Graph Traversal</a:t>
            </a:r>
            <a:endParaRPr lang="en-US" sz="2400" dirty="0"/>
          </a:p>
        </p:txBody>
      </p:sp>
      <p:sp>
        <p:nvSpPr>
          <p:cNvPr id="53" name="TextBox 52"/>
          <p:cNvSpPr txBox="1"/>
          <p:nvPr/>
        </p:nvSpPr>
        <p:spPr>
          <a:xfrm>
            <a:off x="228600" y="4114800"/>
            <a:ext cx="4343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</a:t>
            </a:r>
            <a:r>
              <a:rPr lang="en-US" sz="2000" dirty="0" smtClean="0"/>
              <a:t>Depth-First </a:t>
            </a:r>
            <a:r>
              <a:rPr lang="en-US" sz="2000" dirty="0"/>
              <a:t>Search (DFS</a:t>
            </a:r>
            <a:r>
              <a:rPr lang="en-US" sz="2000" dirty="0" smtClean="0"/>
              <a:t>) :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uses </a:t>
            </a:r>
            <a:r>
              <a:rPr lang="en-US" sz="2000" dirty="0" smtClean="0"/>
              <a:t>recursion (stack)</a:t>
            </a:r>
          </a:p>
          <a:p>
            <a:endParaRPr lang="en-US" dirty="0"/>
          </a:p>
          <a:p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sz="2000" dirty="0"/>
              <a:t>Breadth-First Search (BFS</a:t>
            </a:r>
            <a:r>
              <a:rPr lang="en-US" sz="2000" dirty="0" smtClean="0"/>
              <a:t>) : </a:t>
            </a:r>
          </a:p>
          <a:p>
            <a:r>
              <a:rPr lang="en-US" sz="2000" dirty="0" smtClean="0"/>
              <a:t>uses </a:t>
            </a:r>
            <a:r>
              <a:rPr lang="en-US" sz="2000" dirty="0"/>
              <a:t>queue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Graph representation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u="sng" dirty="0" smtClean="0"/>
              <a:t>Adjacency Matrix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858000" y="2514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0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76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4</a:t>
            </a:r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334000" y="32004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3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305800" y="19050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1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8229600" y="37338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2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7086600" y="1752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5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6781800" y="4419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8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648200" y="38862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9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8458200" y="2895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7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5181600" y="4800600"/>
            <a:ext cx="457200" cy="381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dirty="0" smtClean="0"/>
              <a:t>6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4" idx="6"/>
            <a:endCxn id="8" idx="1"/>
          </p:cNvCxnSpPr>
          <p:nvPr/>
        </p:nvCxnSpPr>
        <p:spPr>
          <a:xfrm>
            <a:off x="7315200" y="2705100"/>
            <a:ext cx="981355" cy="10844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9" idx="4"/>
            <a:endCxn id="4" idx="0"/>
          </p:cNvCxnSpPr>
          <p:nvPr/>
        </p:nvCxnSpPr>
        <p:spPr>
          <a:xfrm rot="5400000">
            <a:off x="7010400" y="22098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2"/>
            <a:endCxn id="5" idx="6"/>
          </p:cNvCxnSpPr>
          <p:nvPr/>
        </p:nvCxnSpPr>
        <p:spPr>
          <a:xfrm rot="10800000">
            <a:off x="5334000" y="2095500"/>
            <a:ext cx="2895600" cy="1828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9" idx="6"/>
          </p:cNvCxnSpPr>
          <p:nvPr/>
        </p:nvCxnSpPr>
        <p:spPr>
          <a:xfrm rot="10800000">
            <a:off x="7543800" y="1943100"/>
            <a:ext cx="762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5" idx="4"/>
            <a:endCxn id="6" idx="1"/>
          </p:cNvCxnSpPr>
          <p:nvPr/>
        </p:nvCxnSpPr>
        <p:spPr>
          <a:xfrm rot="16200000" flipH="1">
            <a:off x="4768079" y="2623320"/>
            <a:ext cx="970196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0"/>
            <a:endCxn id="5" idx="5"/>
          </p:cNvCxnSpPr>
          <p:nvPr/>
        </p:nvCxnSpPr>
        <p:spPr>
          <a:xfrm rot="16200000" flipV="1">
            <a:off x="4929725" y="2567524"/>
            <a:ext cx="970196" cy="2955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6" idx="4"/>
            <a:endCxn id="13" idx="0"/>
          </p:cNvCxnSpPr>
          <p:nvPr/>
        </p:nvCxnSpPr>
        <p:spPr>
          <a:xfrm rot="5400000">
            <a:off x="4876800" y="4114800"/>
            <a:ext cx="1219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3" idx="6"/>
            <a:endCxn id="10" idx="2"/>
          </p:cNvCxnSpPr>
          <p:nvPr/>
        </p:nvCxnSpPr>
        <p:spPr>
          <a:xfrm flipV="1">
            <a:off x="5638800" y="4610100"/>
            <a:ext cx="11430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0"/>
            <a:endCxn id="6" idx="6"/>
          </p:cNvCxnSpPr>
          <p:nvPr/>
        </p:nvCxnSpPr>
        <p:spPr>
          <a:xfrm rot="16200000" flipV="1">
            <a:off x="5886450" y="3295650"/>
            <a:ext cx="10287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11" idx="7"/>
          </p:cNvCxnSpPr>
          <p:nvPr/>
        </p:nvCxnSpPr>
        <p:spPr>
          <a:xfrm rot="5400000">
            <a:off x="5011504" y="3552545"/>
            <a:ext cx="416392" cy="36251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2" idx="0"/>
            <a:endCxn id="7" idx="4"/>
          </p:cNvCxnSpPr>
          <p:nvPr/>
        </p:nvCxnSpPr>
        <p:spPr>
          <a:xfrm rot="16200000" flipV="1">
            <a:off x="8305800" y="2514600"/>
            <a:ext cx="609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16200000" flipH="1">
            <a:off x="1752600" y="4114800"/>
            <a:ext cx="5410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-838200" y="1447800"/>
            <a:ext cx="55626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    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0,0,1,0,0,0,0,0,0,0,</a:t>
            </a:r>
          </a:p>
          <a:p>
            <a:r>
              <a:rPr lang="en-US" sz="2400" dirty="0" smtClean="0"/>
              <a:t>                      0,0,0,0,0,1,0,0,0,0,</a:t>
            </a:r>
          </a:p>
          <a:p>
            <a:r>
              <a:rPr lang="en-US" sz="2400" dirty="0" smtClean="0"/>
              <a:t>                      0,0,0,0,1,0,0,0,0,0,</a:t>
            </a:r>
          </a:p>
          <a:p>
            <a:r>
              <a:rPr lang="en-US" sz="2400" dirty="0" smtClean="0"/>
              <a:t>                      0,0,0,0,1,0,1,0,0,1,</a:t>
            </a:r>
          </a:p>
          <a:p>
            <a:r>
              <a:rPr lang="en-US" sz="2400" dirty="0" smtClean="0"/>
              <a:t>                      0,0,0,1,0,0,0,0,0,0,</a:t>
            </a:r>
          </a:p>
          <a:p>
            <a:r>
              <a:rPr lang="en-US" sz="2400" dirty="0" smtClean="0"/>
              <a:t>                      1,0,0,0,0,0,0,0,0,0,</a:t>
            </a:r>
          </a:p>
          <a:p>
            <a:r>
              <a:rPr lang="en-US" sz="2400" dirty="0" smtClean="0"/>
              <a:t>                      0,0,0,0,0,0,0,0,1,0,</a:t>
            </a:r>
          </a:p>
          <a:p>
            <a:r>
              <a:rPr lang="en-US" sz="2400" dirty="0" smtClean="0"/>
              <a:t>                      0,1,0,0,0,0,0,0,0,0,</a:t>
            </a:r>
          </a:p>
          <a:p>
            <a:r>
              <a:rPr lang="en-US" sz="2400" dirty="0" smtClean="0"/>
              <a:t>                      0,0,0,1,0,0,0,0,0,0,</a:t>
            </a:r>
          </a:p>
          <a:p>
            <a:r>
              <a:rPr lang="en-US" sz="2400" dirty="0" smtClean="0"/>
              <a:t>                      0,0,0,0,0,0,0,0,0,0,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09600" y="14478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0  1  2 3 4 5 6 7 8 9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81000" y="1828800"/>
            <a:ext cx="3048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0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1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2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3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4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5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6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7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8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9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371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Graph Traversal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/>
          </a:p>
        </p:txBody>
      </p:sp>
      <p:sp>
        <p:nvSpPr>
          <p:cNvPr id="8194" name="AutoShape 2" descr="https://encrypted-tbn0.gstatic.com/images?q=tbn:ANd9GcTb94l7HLybEyZImYc9tfIIY78dT67VAXcMJ3FGUoQpUa5KSHYiB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7" name="Picture 5" descr="C:\Users\smsm\Desktop\gtln8p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752600"/>
            <a:ext cx="4267200" cy="4953000"/>
          </a:xfrm>
          <a:prstGeom prst="rect">
            <a:avLst/>
          </a:prstGeom>
          <a:noFill/>
        </p:spPr>
      </p:pic>
      <p:sp>
        <p:nvSpPr>
          <p:cNvPr id="7" name="Freeform 6"/>
          <p:cNvSpPr/>
          <p:nvPr/>
        </p:nvSpPr>
        <p:spPr>
          <a:xfrm>
            <a:off x="5181600" y="2438400"/>
            <a:ext cx="3670499" cy="4192172"/>
          </a:xfrm>
          <a:custGeom>
            <a:avLst/>
            <a:gdLst>
              <a:gd name="connsiteX0" fmla="*/ 1377465 w 3670499"/>
              <a:gd name="connsiteY0" fmla="*/ 0 h 4192172"/>
              <a:gd name="connsiteX1" fmla="*/ 1293059 w 3670499"/>
              <a:gd name="connsiteY1" fmla="*/ 42203 h 4192172"/>
              <a:gd name="connsiteX2" fmla="*/ 1278991 w 3670499"/>
              <a:gd name="connsiteY2" fmla="*/ 84406 h 4192172"/>
              <a:gd name="connsiteX3" fmla="*/ 1250855 w 3670499"/>
              <a:gd name="connsiteY3" fmla="*/ 126609 h 4192172"/>
              <a:gd name="connsiteX4" fmla="*/ 1222720 w 3670499"/>
              <a:gd name="connsiteY4" fmla="*/ 211015 h 4192172"/>
              <a:gd name="connsiteX5" fmla="*/ 1194585 w 3670499"/>
              <a:gd name="connsiteY5" fmla="*/ 253218 h 4192172"/>
              <a:gd name="connsiteX6" fmla="*/ 1152382 w 3670499"/>
              <a:gd name="connsiteY6" fmla="*/ 337624 h 4192172"/>
              <a:gd name="connsiteX7" fmla="*/ 1082043 w 3670499"/>
              <a:gd name="connsiteY7" fmla="*/ 492369 h 4192172"/>
              <a:gd name="connsiteX8" fmla="*/ 1082043 w 3670499"/>
              <a:gd name="connsiteY8" fmla="*/ 492369 h 4192172"/>
              <a:gd name="connsiteX9" fmla="*/ 1067975 w 3670499"/>
              <a:gd name="connsiteY9" fmla="*/ 534572 h 4192172"/>
              <a:gd name="connsiteX10" fmla="*/ 1025772 w 3670499"/>
              <a:gd name="connsiteY10" fmla="*/ 576775 h 4192172"/>
              <a:gd name="connsiteX11" fmla="*/ 997637 w 3670499"/>
              <a:gd name="connsiteY11" fmla="*/ 618978 h 4192172"/>
              <a:gd name="connsiteX12" fmla="*/ 941366 w 3670499"/>
              <a:gd name="connsiteY12" fmla="*/ 717452 h 4192172"/>
              <a:gd name="connsiteX13" fmla="*/ 913231 w 3670499"/>
              <a:gd name="connsiteY13" fmla="*/ 759655 h 4192172"/>
              <a:gd name="connsiteX14" fmla="*/ 856960 w 3670499"/>
              <a:gd name="connsiteY14" fmla="*/ 815926 h 4192172"/>
              <a:gd name="connsiteX15" fmla="*/ 828825 w 3670499"/>
              <a:gd name="connsiteY15" fmla="*/ 858129 h 4192172"/>
              <a:gd name="connsiteX16" fmla="*/ 744419 w 3670499"/>
              <a:gd name="connsiteY16" fmla="*/ 900332 h 4192172"/>
              <a:gd name="connsiteX17" fmla="*/ 730351 w 3670499"/>
              <a:gd name="connsiteY17" fmla="*/ 942535 h 4192172"/>
              <a:gd name="connsiteX18" fmla="*/ 688148 w 3670499"/>
              <a:gd name="connsiteY18" fmla="*/ 956603 h 4192172"/>
              <a:gd name="connsiteX19" fmla="*/ 660012 w 3670499"/>
              <a:gd name="connsiteY19" fmla="*/ 984738 h 4192172"/>
              <a:gd name="connsiteX20" fmla="*/ 786622 w 3670499"/>
              <a:gd name="connsiteY20" fmla="*/ 956603 h 4192172"/>
              <a:gd name="connsiteX21" fmla="*/ 772554 w 3670499"/>
              <a:gd name="connsiteY21" fmla="*/ 1012873 h 4192172"/>
              <a:gd name="connsiteX22" fmla="*/ 730351 w 3670499"/>
              <a:gd name="connsiteY22" fmla="*/ 1097280 h 4192172"/>
              <a:gd name="connsiteX23" fmla="*/ 688148 w 3670499"/>
              <a:gd name="connsiteY23" fmla="*/ 1125415 h 4192172"/>
              <a:gd name="connsiteX24" fmla="*/ 674080 w 3670499"/>
              <a:gd name="connsiteY24" fmla="*/ 928467 h 4192172"/>
              <a:gd name="connsiteX25" fmla="*/ 716283 w 3670499"/>
              <a:gd name="connsiteY25" fmla="*/ 914400 h 4192172"/>
              <a:gd name="connsiteX26" fmla="*/ 744419 w 3670499"/>
              <a:gd name="connsiteY26" fmla="*/ 1097280 h 4192172"/>
              <a:gd name="connsiteX27" fmla="*/ 660012 w 3670499"/>
              <a:gd name="connsiteY27" fmla="*/ 1069144 h 4192172"/>
              <a:gd name="connsiteX28" fmla="*/ 674080 w 3670499"/>
              <a:gd name="connsiteY28" fmla="*/ 998806 h 4192172"/>
              <a:gd name="connsiteX29" fmla="*/ 744419 w 3670499"/>
              <a:gd name="connsiteY29" fmla="*/ 1055077 h 4192172"/>
              <a:gd name="connsiteX30" fmla="*/ 758486 w 3670499"/>
              <a:gd name="connsiteY30" fmla="*/ 1097280 h 4192172"/>
              <a:gd name="connsiteX31" fmla="*/ 730351 w 3670499"/>
              <a:gd name="connsiteY31" fmla="*/ 1069144 h 4192172"/>
              <a:gd name="connsiteX32" fmla="*/ 702215 w 3670499"/>
              <a:gd name="connsiteY32" fmla="*/ 1125415 h 4192172"/>
              <a:gd name="connsiteX33" fmla="*/ 645945 w 3670499"/>
              <a:gd name="connsiteY33" fmla="*/ 1209821 h 4192172"/>
              <a:gd name="connsiteX34" fmla="*/ 561539 w 3670499"/>
              <a:gd name="connsiteY34" fmla="*/ 1252024 h 4192172"/>
              <a:gd name="connsiteX35" fmla="*/ 533403 w 3670499"/>
              <a:gd name="connsiteY35" fmla="*/ 1280160 h 4192172"/>
              <a:gd name="connsiteX36" fmla="*/ 491200 w 3670499"/>
              <a:gd name="connsiteY36" fmla="*/ 1294227 h 4192172"/>
              <a:gd name="connsiteX37" fmla="*/ 463065 w 3670499"/>
              <a:gd name="connsiteY37" fmla="*/ 1336430 h 4192172"/>
              <a:gd name="connsiteX38" fmla="*/ 434929 w 3670499"/>
              <a:gd name="connsiteY38" fmla="*/ 1364566 h 4192172"/>
              <a:gd name="connsiteX39" fmla="*/ 378659 w 3670499"/>
              <a:gd name="connsiteY39" fmla="*/ 1448972 h 4192172"/>
              <a:gd name="connsiteX40" fmla="*/ 322388 w 3670499"/>
              <a:gd name="connsiteY40" fmla="*/ 1505243 h 4192172"/>
              <a:gd name="connsiteX41" fmla="*/ 294252 w 3670499"/>
              <a:gd name="connsiteY41" fmla="*/ 1617784 h 4192172"/>
              <a:gd name="connsiteX42" fmla="*/ 280185 w 3670499"/>
              <a:gd name="connsiteY42" fmla="*/ 1674055 h 4192172"/>
              <a:gd name="connsiteX43" fmla="*/ 252049 w 3670499"/>
              <a:gd name="connsiteY43" fmla="*/ 1702190 h 4192172"/>
              <a:gd name="connsiteX44" fmla="*/ 195779 w 3670499"/>
              <a:gd name="connsiteY44" fmla="*/ 1786597 h 4192172"/>
              <a:gd name="connsiteX45" fmla="*/ 181711 w 3670499"/>
              <a:gd name="connsiteY45" fmla="*/ 1828800 h 4192172"/>
              <a:gd name="connsiteX46" fmla="*/ 97305 w 3670499"/>
              <a:gd name="connsiteY46" fmla="*/ 1941341 h 4192172"/>
              <a:gd name="connsiteX47" fmla="*/ 69169 w 3670499"/>
              <a:gd name="connsiteY47" fmla="*/ 2053883 h 4192172"/>
              <a:gd name="connsiteX48" fmla="*/ 55102 w 3670499"/>
              <a:gd name="connsiteY48" fmla="*/ 2096086 h 4192172"/>
              <a:gd name="connsiteX49" fmla="*/ 26966 w 3670499"/>
              <a:gd name="connsiteY49" fmla="*/ 2236763 h 4192172"/>
              <a:gd name="connsiteX50" fmla="*/ 26966 w 3670499"/>
              <a:gd name="connsiteY50" fmla="*/ 2560320 h 4192172"/>
              <a:gd name="connsiteX51" fmla="*/ 55102 w 3670499"/>
              <a:gd name="connsiteY51" fmla="*/ 2588455 h 4192172"/>
              <a:gd name="connsiteX52" fmla="*/ 69169 w 3670499"/>
              <a:gd name="connsiteY52" fmla="*/ 2630658 h 4192172"/>
              <a:gd name="connsiteX53" fmla="*/ 167643 w 3670499"/>
              <a:gd name="connsiteY53" fmla="*/ 2715064 h 4192172"/>
              <a:gd name="connsiteX54" fmla="*/ 223914 w 3670499"/>
              <a:gd name="connsiteY54" fmla="*/ 2743200 h 4192172"/>
              <a:gd name="connsiteX55" fmla="*/ 280185 w 3670499"/>
              <a:gd name="connsiteY55" fmla="*/ 2757267 h 4192172"/>
              <a:gd name="connsiteX56" fmla="*/ 420862 w 3670499"/>
              <a:gd name="connsiteY56" fmla="*/ 2729132 h 4192172"/>
              <a:gd name="connsiteX57" fmla="*/ 448997 w 3670499"/>
              <a:gd name="connsiteY57" fmla="*/ 2672861 h 4192172"/>
              <a:gd name="connsiteX58" fmla="*/ 477132 w 3670499"/>
              <a:gd name="connsiteY58" fmla="*/ 2630658 h 4192172"/>
              <a:gd name="connsiteX59" fmla="*/ 533403 w 3670499"/>
              <a:gd name="connsiteY59" fmla="*/ 2518117 h 4192172"/>
              <a:gd name="connsiteX60" fmla="*/ 561539 w 3670499"/>
              <a:gd name="connsiteY60" fmla="*/ 2391507 h 4192172"/>
              <a:gd name="connsiteX61" fmla="*/ 589674 w 3670499"/>
              <a:gd name="connsiteY61" fmla="*/ 2349304 h 4192172"/>
              <a:gd name="connsiteX62" fmla="*/ 617809 w 3670499"/>
              <a:gd name="connsiteY62" fmla="*/ 2264898 h 4192172"/>
              <a:gd name="connsiteX63" fmla="*/ 631877 w 3670499"/>
              <a:gd name="connsiteY63" fmla="*/ 2222695 h 4192172"/>
              <a:gd name="connsiteX64" fmla="*/ 645945 w 3670499"/>
              <a:gd name="connsiteY64" fmla="*/ 2166424 h 4192172"/>
              <a:gd name="connsiteX65" fmla="*/ 674080 w 3670499"/>
              <a:gd name="connsiteY65" fmla="*/ 2124221 h 4192172"/>
              <a:gd name="connsiteX66" fmla="*/ 688148 w 3670499"/>
              <a:gd name="connsiteY66" fmla="*/ 2067950 h 4192172"/>
              <a:gd name="connsiteX67" fmla="*/ 702215 w 3670499"/>
              <a:gd name="connsiteY67" fmla="*/ 1927273 h 4192172"/>
              <a:gd name="connsiteX68" fmla="*/ 758486 w 3670499"/>
              <a:gd name="connsiteY68" fmla="*/ 1941341 h 4192172"/>
              <a:gd name="connsiteX69" fmla="*/ 772554 w 3670499"/>
              <a:gd name="connsiteY69" fmla="*/ 1983544 h 4192172"/>
              <a:gd name="connsiteX70" fmla="*/ 800689 w 3670499"/>
              <a:gd name="connsiteY70" fmla="*/ 2025747 h 4192172"/>
              <a:gd name="connsiteX71" fmla="*/ 814757 w 3670499"/>
              <a:gd name="connsiteY71" fmla="*/ 2096086 h 4192172"/>
              <a:gd name="connsiteX72" fmla="*/ 828825 w 3670499"/>
              <a:gd name="connsiteY72" fmla="*/ 2138289 h 4192172"/>
              <a:gd name="connsiteX73" fmla="*/ 842892 w 3670499"/>
              <a:gd name="connsiteY73" fmla="*/ 2264898 h 4192172"/>
              <a:gd name="connsiteX74" fmla="*/ 828825 w 3670499"/>
              <a:gd name="connsiteY74" fmla="*/ 2560320 h 4192172"/>
              <a:gd name="connsiteX75" fmla="*/ 800689 w 3670499"/>
              <a:gd name="connsiteY75" fmla="*/ 2686929 h 4192172"/>
              <a:gd name="connsiteX76" fmla="*/ 772554 w 3670499"/>
              <a:gd name="connsiteY76" fmla="*/ 2785403 h 4192172"/>
              <a:gd name="connsiteX77" fmla="*/ 758486 w 3670499"/>
              <a:gd name="connsiteY77" fmla="*/ 2897944 h 4192172"/>
              <a:gd name="connsiteX78" fmla="*/ 744419 w 3670499"/>
              <a:gd name="connsiteY78" fmla="*/ 2940147 h 4192172"/>
              <a:gd name="connsiteX79" fmla="*/ 716283 w 3670499"/>
              <a:gd name="connsiteY79" fmla="*/ 3151163 h 4192172"/>
              <a:gd name="connsiteX80" fmla="*/ 702215 w 3670499"/>
              <a:gd name="connsiteY80" fmla="*/ 3305907 h 4192172"/>
              <a:gd name="connsiteX81" fmla="*/ 744419 w 3670499"/>
              <a:gd name="connsiteY81" fmla="*/ 3967089 h 4192172"/>
              <a:gd name="connsiteX82" fmla="*/ 786622 w 3670499"/>
              <a:gd name="connsiteY82" fmla="*/ 4009292 h 4192172"/>
              <a:gd name="connsiteX83" fmla="*/ 1039840 w 3670499"/>
              <a:gd name="connsiteY83" fmla="*/ 3995224 h 4192172"/>
              <a:gd name="connsiteX84" fmla="*/ 1067975 w 3670499"/>
              <a:gd name="connsiteY84" fmla="*/ 3953021 h 4192172"/>
              <a:gd name="connsiteX85" fmla="*/ 1110179 w 3670499"/>
              <a:gd name="connsiteY85" fmla="*/ 3854547 h 4192172"/>
              <a:gd name="connsiteX86" fmla="*/ 1166449 w 3670499"/>
              <a:gd name="connsiteY86" fmla="*/ 3727938 h 4192172"/>
              <a:gd name="connsiteX87" fmla="*/ 1180517 w 3670499"/>
              <a:gd name="connsiteY87" fmla="*/ 3685735 h 4192172"/>
              <a:gd name="connsiteX88" fmla="*/ 1194585 w 3670499"/>
              <a:gd name="connsiteY88" fmla="*/ 3643532 h 4192172"/>
              <a:gd name="connsiteX89" fmla="*/ 1236788 w 3670499"/>
              <a:gd name="connsiteY89" fmla="*/ 3334043 h 4192172"/>
              <a:gd name="connsiteX90" fmla="*/ 1250855 w 3670499"/>
              <a:gd name="connsiteY90" fmla="*/ 3263704 h 4192172"/>
              <a:gd name="connsiteX91" fmla="*/ 1278991 w 3670499"/>
              <a:gd name="connsiteY91" fmla="*/ 3179298 h 4192172"/>
              <a:gd name="connsiteX92" fmla="*/ 1349329 w 3670499"/>
              <a:gd name="connsiteY92" fmla="*/ 3657600 h 4192172"/>
              <a:gd name="connsiteX93" fmla="*/ 1391532 w 3670499"/>
              <a:gd name="connsiteY93" fmla="*/ 3826412 h 4192172"/>
              <a:gd name="connsiteX94" fmla="*/ 1405600 w 3670499"/>
              <a:gd name="connsiteY94" fmla="*/ 3868615 h 4192172"/>
              <a:gd name="connsiteX95" fmla="*/ 1461871 w 3670499"/>
              <a:gd name="connsiteY95" fmla="*/ 3967089 h 4192172"/>
              <a:gd name="connsiteX96" fmla="*/ 1504074 w 3670499"/>
              <a:gd name="connsiteY96" fmla="*/ 4023360 h 4192172"/>
              <a:gd name="connsiteX97" fmla="*/ 1574412 w 3670499"/>
              <a:gd name="connsiteY97" fmla="*/ 4079630 h 4192172"/>
              <a:gd name="connsiteX98" fmla="*/ 1602548 w 3670499"/>
              <a:gd name="connsiteY98" fmla="*/ 4121833 h 4192172"/>
              <a:gd name="connsiteX99" fmla="*/ 1672886 w 3670499"/>
              <a:gd name="connsiteY99" fmla="*/ 4178104 h 4192172"/>
              <a:gd name="connsiteX100" fmla="*/ 1715089 w 3670499"/>
              <a:gd name="connsiteY100" fmla="*/ 4192172 h 4192172"/>
              <a:gd name="connsiteX101" fmla="*/ 1897969 w 3670499"/>
              <a:gd name="connsiteY101" fmla="*/ 4164037 h 4192172"/>
              <a:gd name="connsiteX102" fmla="*/ 1926105 w 3670499"/>
              <a:gd name="connsiteY102" fmla="*/ 4135901 h 4192172"/>
              <a:gd name="connsiteX103" fmla="*/ 1996443 w 3670499"/>
              <a:gd name="connsiteY103" fmla="*/ 4051495 h 4192172"/>
              <a:gd name="connsiteX104" fmla="*/ 2052714 w 3670499"/>
              <a:gd name="connsiteY104" fmla="*/ 3981157 h 4192172"/>
              <a:gd name="connsiteX105" fmla="*/ 2066782 w 3670499"/>
              <a:gd name="connsiteY105" fmla="*/ 3938953 h 4192172"/>
              <a:gd name="connsiteX106" fmla="*/ 2052714 w 3670499"/>
              <a:gd name="connsiteY106" fmla="*/ 3348110 h 4192172"/>
              <a:gd name="connsiteX107" fmla="*/ 2038646 w 3670499"/>
              <a:gd name="connsiteY107" fmla="*/ 3038621 h 4192172"/>
              <a:gd name="connsiteX108" fmla="*/ 1996443 w 3670499"/>
              <a:gd name="connsiteY108" fmla="*/ 3010486 h 4192172"/>
              <a:gd name="connsiteX109" fmla="*/ 1926105 w 3670499"/>
              <a:gd name="connsiteY109" fmla="*/ 2968283 h 4192172"/>
              <a:gd name="connsiteX110" fmla="*/ 1813563 w 3670499"/>
              <a:gd name="connsiteY110" fmla="*/ 2869809 h 4192172"/>
              <a:gd name="connsiteX111" fmla="*/ 1785428 w 3670499"/>
              <a:gd name="connsiteY111" fmla="*/ 2841673 h 4192172"/>
              <a:gd name="connsiteX112" fmla="*/ 1715089 w 3670499"/>
              <a:gd name="connsiteY112" fmla="*/ 2743200 h 4192172"/>
              <a:gd name="connsiteX113" fmla="*/ 1686954 w 3670499"/>
              <a:gd name="connsiteY113" fmla="*/ 2700997 h 4192172"/>
              <a:gd name="connsiteX114" fmla="*/ 1630683 w 3670499"/>
              <a:gd name="connsiteY114" fmla="*/ 2644726 h 4192172"/>
              <a:gd name="connsiteX115" fmla="*/ 1602548 w 3670499"/>
              <a:gd name="connsiteY115" fmla="*/ 2616590 h 4192172"/>
              <a:gd name="connsiteX116" fmla="*/ 1532209 w 3670499"/>
              <a:gd name="connsiteY116" fmla="*/ 2532184 h 4192172"/>
              <a:gd name="connsiteX117" fmla="*/ 1518142 w 3670499"/>
              <a:gd name="connsiteY117" fmla="*/ 2489981 h 4192172"/>
              <a:gd name="connsiteX118" fmla="*/ 1490006 w 3670499"/>
              <a:gd name="connsiteY118" fmla="*/ 2461846 h 4192172"/>
              <a:gd name="connsiteX119" fmla="*/ 1461871 w 3670499"/>
              <a:gd name="connsiteY119" fmla="*/ 2419643 h 4192172"/>
              <a:gd name="connsiteX120" fmla="*/ 1433735 w 3670499"/>
              <a:gd name="connsiteY120" fmla="*/ 2363372 h 4192172"/>
              <a:gd name="connsiteX121" fmla="*/ 1363397 w 3670499"/>
              <a:gd name="connsiteY121" fmla="*/ 2264898 h 4192172"/>
              <a:gd name="connsiteX122" fmla="*/ 1293059 w 3670499"/>
              <a:gd name="connsiteY122" fmla="*/ 2180492 h 4192172"/>
              <a:gd name="connsiteX123" fmla="*/ 1236788 w 3670499"/>
              <a:gd name="connsiteY123" fmla="*/ 2067950 h 4192172"/>
              <a:gd name="connsiteX124" fmla="*/ 1180517 w 3670499"/>
              <a:gd name="connsiteY124" fmla="*/ 1955409 h 4192172"/>
              <a:gd name="connsiteX125" fmla="*/ 1166449 w 3670499"/>
              <a:gd name="connsiteY125" fmla="*/ 1913206 h 4192172"/>
              <a:gd name="connsiteX126" fmla="*/ 1138314 w 3670499"/>
              <a:gd name="connsiteY126" fmla="*/ 1885070 h 4192172"/>
              <a:gd name="connsiteX127" fmla="*/ 1152382 w 3670499"/>
              <a:gd name="connsiteY127" fmla="*/ 1434904 h 4192172"/>
              <a:gd name="connsiteX128" fmla="*/ 1180517 w 3670499"/>
              <a:gd name="connsiteY128" fmla="*/ 1378633 h 4192172"/>
              <a:gd name="connsiteX129" fmla="*/ 1236788 w 3670499"/>
              <a:gd name="connsiteY129" fmla="*/ 1252024 h 4192172"/>
              <a:gd name="connsiteX130" fmla="*/ 1278991 w 3670499"/>
              <a:gd name="connsiteY130" fmla="*/ 1139483 h 4192172"/>
              <a:gd name="connsiteX131" fmla="*/ 1307126 w 3670499"/>
              <a:gd name="connsiteY131" fmla="*/ 1097280 h 4192172"/>
              <a:gd name="connsiteX132" fmla="*/ 1335262 w 3670499"/>
              <a:gd name="connsiteY132" fmla="*/ 1041009 h 4192172"/>
              <a:gd name="connsiteX133" fmla="*/ 1391532 w 3670499"/>
              <a:gd name="connsiteY133" fmla="*/ 970670 h 4192172"/>
              <a:gd name="connsiteX134" fmla="*/ 1405600 w 3670499"/>
              <a:gd name="connsiteY134" fmla="*/ 928467 h 4192172"/>
              <a:gd name="connsiteX135" fmla="*/ 1447803 w 3670499"/>
              <a:gd name="connsiteY135" fmla="*/ 886264 h 4192172"/>
              <a:gd name="connsiteX136" fmla="*/ 1475939 w 3670499"/>
              <a:gd name="connsiteY136" fmla="*/ 829993 h 4192172"/>
              <a:gd name="connsiteX137" fmla="*/ 1518142 w 3670499"/>
              <a:gd name="connsiteY137" fmla="*/ 773723 h 4192172"/>
              <a:gd name="connsiteX138" fmla="*/ 1560345 w 3670499"/>
              <a:gd name="connsiteY138" fmla="*/ 703384 h 4192172"/>
              <a:gd name="connsiteX139" fmla="*/ 1574412 w 3670499"/>
              <a:gd name="connsiteY139" fmla="*/ 661181 h 4192172"/>
              <a:gd name="connsiteX140" fmla="*/ 1644751 w 3670499"/>
              <a:gd name="connsiteY140" fmla="*/ 590843 h 4192172"/>
              <a:gd name="connsiteX141" fmla="*/ 1743225 w 3670499"/>
              <a:gd name="connsiteY141" fmla="*/ 604910 h 4192172"/>
              <a:gd name="connsiteX142" fmla="*/ 1841699 w 3670499"/>
              <a:gd name="connsiteY142" fmla="*/ 717452 h 4192172"/>
              <a:gd name="connsiteX143" fmla="*/ 1883902 w 3670499"/>
              <a:gd name="connsiteY143" fmla="*/ 745587 h 4192172"/>
              <a:gd name="connsiteX144" fmla="*/ 1897969 w 3670499"/>
              <a:gd name="connsiteY144" fmla="*/ 787790 h 4192172"/>
              <a:gd name="connsiteX145" fmla="*/ 1926105 w 3670499"/>
              <a:gd name="connsiteY145" fmla="*/ 815926 h 4192172"/>
              <a:gd name="connsiteX146" fmla="*/ 1940172 w 3670499"/>
              <a:gd name="connsiteY146" fmla="*/ 872197 h 4192172"/>
              <a:gd name="connsiteX147" fmla="*/ 1968308 w 3670499"/>
              <a:gd name="connsiteY147" fmla="*/ 928467 h 4192172"/>
              <a:gd name="connsiteX148" fmla="*/ 2010511 w 3670499"/>
              <a:gd name="connsiteY148" fmla="*/ 1012873 h 4192172"/>
              <a:gd name="connsiteX149" fmla="*/ 2024579 w 3670499"/>
              <a:gd name="connsiteY149" fmla="*/ 1055077 h 4192172"/>
              <a:gd name="connsiteX150" fmla="*/ 2080849 w 3670499"/>
              <a:gd name="connsiteY150" fmla="*/ 1139483 h 4192172"/>
              <a:gd name="connsiteX151" fmla="*/ 2137120 w 3670499"/>
              <a:gd name="connsiteY151" fmla="*/ 1223889 h 4192172"/>
              <a:gd name="connsiteX152" fmla="*/ 2151188 w 3670499"/>
              <a:gd name="connsiteY152" fmla="*/ 1308295 h 4192172"/>
              <a:gd name="connsiteX153" fmla="*/ 2123052 w 3670499"/>
              <a:gd name="connsiteY153" fmla="*/ 1491175 h 4192172"/>
              <a:gd name="connsiteX154" fmla="*/ 2094917 w 3670499"/>
              <a:gd name="connsiteY154" fmla="*/ 1575581 h 4192172"/>
              <a:gd name="connsiteX155" fmla="*/ 2066782 w 3670499"/>
              <a:gd name="connsiteY155" fmla="*/ 1617784 h 4192172"/>
              <a:gd name="connsiteX156" fmla="*/ 2038646 w 3670499"/>
              <a:gd name="connsiteY156" fmla="*/ 1702190 h 4192172"/>
              <a:gd name="connsiteX157" fmla="*/ 1982375 w 3670499"/>
              <a:gd name="connsiteY157" fmla="*/ 1800664 h 4192172"/>
              <a:gd name="connsiteX158" fmla="*/ 1968308 w 3670499"/>
              <a:gd name="connsiteY158" fmla="*/ 1842867 h 4192172"/>
              <a:gd name="connsiteX159" fmla="*/ 1912037 w 3670499"/>
              <a:gd name="connsiteY159" fmla="*/ 1927273 h 4192172"/>
              <a:gd name="connsiteX160" fmla="*/ 1855766 w 3670499"/>
              <a:gd name="connsiteY160" fmla="*/ 2053883 h 4192172"/>
              <a:gd name="connsiteX161" fmla="*/ 1841699 w 3670499"/>
              <a:gd name="connsiteY161" fmla="*/ 2124221 h 4192172"/>
              <a:gd name="connsiteX162" fmla="*/ 1813563 w 3670499"/>
              <a:gd name="connsiteY162" fmla="*/ 2236763 h 4192172"/>
              <a:gd name="connsiteX163" fmla="*/ 1827631 w 3670499"/>
              <a:gd name="connsiteY163" fmla="*/ 2447778 h 4192172"/>
              <a:gd name="connsiteX164" fmla="*/ 1869834 w 3670499"/>
              <a:gd name="connsiteY164" fmla="*/ 2574387 h 4192172"/>
              <a:gd name="connsiteX165" fmla="*/ 1897969 w 3670499"/>
              <a:gd name="connsiteY165" fmla="*/ 2602523 h 4192172"/>
              <a:gd name="connsiteX166" fmla="*/ 1926105 w 3670499"/>
              <a:gd name="connsiteY166" fmla="*/ 2644726 h 4192172"/>
              <a:gd name="connsiteX167" fmla="*/ 1982375 w 3670499"/>
              <a:gd name="connsiteY167" fmla="*/ 2658793 h 4192172"/>
              <a:gd name="connsiteX168" fmla="*/ 2235594 w 3670499"/>
              <a:gd name="connsiteY168" fmla="*/ 2644726 h 4192172"/>
              <a:gd name="connsiteX169" fmla="*/ 2291865 w 3670499"/>
              <a:gd name="connsiteY169" fmla="*/ 2574387 h 4192172"/>
              <a:gd name="connsiteX170" fmla="*/ 2334068 w 3670499"/>
              <a:gd name="connsiteY170" fmla="*/ 2475913 h 4192172"/>
              <a:gd name="connsiteX171" fmla="*/ 2390339 w 3670499"/>
              <a:gd name="connsiteY171" fmla="*/ 2377440 h 4192172"/>
              <a:gd name="connsiteX172" fmla="*/ 2432542 w 3670499"/>
              <a:gd name="connsiteY172" fmla="*/ 2278966 h 4192172"/>
              <a:gd name="connsiteX173" fmla="*/ 2446609 w 3670499"/>
              <a:gd name="connsiteY173" fmla="*/ 2180492 h 4192172"/>
              <a:gd name="connsiteX174" fmla="*/ 2460677 w 3670499"/>
              <a:gd name="connsiteY174" fmla="*/ 2110153 h 4192172"/>
              <a:gd name="connsiteX175" fmla="*/ 2474745 w 3670499"/>
              <a:gd name="connsiteY175" fmla="*/ 1997612 h 4192172"/>
              <a:gd name="connsiteX176" fmla="*/ 2516948 w 3670499"/>
              <a:gd name="connsiteY176" fmla="*/ 1856935 h 4192172"/>
              <a:gd name="connsiteX177" fmla="*/ 2531015 w 3670499"/>
              <a:gd name="connsiteY177" fmla="*/ 1786597 h 4192172"/>
              <a:gd name="connsiteX178" fmla="*/ 2573219 w 3670499"/>
              <a:gd name="connsiteY178" fmla="*/ 1814732 h 4192172"/>
              <a:gd name="connsiteX179" fmla="*/ 2587286 w 3670499"/>
              <a:gd name="connsiteY179" fmla="*/ 1885070 h 4192172"/>
              <a:gd name="connsiteX180" fmla="*/ 2615422 w 3670499"/>
              <a:gd name="connsiteY180" fmla="*/ 1969477 h 4192172"/>
              <a:gd name="connsiteX181" fmla="*/ 2629489 w 3670499"/>
              <a:gd name="connsiteY181" fmla="*/ 2011680 h 4192172"/>
              <a:gd name="connsiteX182" fmla="*/ 2643557 w 3670499"/>
              <a:gd name="connsiteY182" fmla="*/ 2067950 h 4192172"/>
              <a:gd name="connsiteX183" fmla="*/ 2685760 w 3670499"/>
              <a:gd name="connsiteY183" fmla="*/ 2194560 h 4192172"/>
              <a:gd name="connsiteX184" fmla="*/ 2699828 w 3670499"/>
              <a:gd name="connsiteY184" fmla="*/ 2236763 h 4192172"/>
              <a:gd name="connsiteX185" fmla="*/ 2727963 w 3670499"/>
              <a:gd name="connsiteY185" fmla="*/ 2293033 h 4192172"/>
              <a:gd name="connsiteX186" fmla="*/ 2742031 w 3670499"/>
              <a:gd name="connsiteY186" fmla="*/ 2335237 h 4192172"/>
              <a:gd name="connsiteX187" fmla="*/ 2770166 w 3670499"/>
              <a:gd name="connsiteY187" fmla="*/ 2377440 h 4192172"/>
              <a:gd name="connsiteX188" fmla="*/ 2784234 w 3670499"/>
              <a:gd name="connsiteY188" fmla="*/ 2419643 h 4192172"/>
              <a:gd name="connsiteX189" fmla="*/ 2868640 w 3670499"/>
              <a:gd name="connsiteY189" fmla="*/ 2518117 h 4192172"/>
              <a:gd name="connsiteX190" fmla="*/ 2924911 w 3670499"/>
              <a:gd name="connsiteY190" fmla="*/ 2574387 h 4192172"/>
              <a:gd name="connsiteX191" fmla="*/ 2953046 w 3670499"/>
              <a:gd name="connsiteY191" fmla="*/ 2602523 h 4192172"/>
              <a:gd name="connsiteX192" fmla="*/ 2981182 w 3670499"/>
              <a:gd name="connsiteY192" fmla="*/ 2644726 h 4192172"/>
              <a:gd name="connsiteX193" fmla="*/ 3065588 w 3670499"/>
              <a:gd name="connsiteY193" fmla="*/ 2672861 h 4192172"/>
              <a:gd name="connsiteX194" fmla="*/ 3093723 w 3670499"/>
              <a:gd name="connsiteY194" fmla="*/ 2700997 h 4192172"/>
              <a:gd name="connsiteX195" fmla="*/ 3178129 w 3670499"/>
              <a:gd name="connsiteY195" fmla="*/ 2729132 h 4192172"/>
              <a:gd name="connsiteX196" fmla="*/ 3403212 w 3670499"/>
              <a:gd name="connsiteY196" fmla="*/ 2757267 h 4192172"/>
              <a:gd name="connsiteX197" fmla="*/ 3572025 w 3670499"/>
              <a:gd name="connsiteY197" fmla="*/ 2743200 h 4192172"/>
              <a:gd name="connsiteX198" fmla="*/ 3670499 w 3670499"/>
              <a:gd name="connsiteY198" fmla="*/ 2630658 h 4192172"/>
              <a:gd name="connsiteX199" fmla="*/ 3656431 w 3670499"/>
              <a:gd name="connsiteY199" fmla="*/ 2152357 h 4192172"/>
              <a:gd name="connsiteX200" fmla="*/ 3628295 w 3670499"/>
              <a:gd name="connsiteY200" fmla="*/ 2124221 h 4192172"/>
              <a:gd name="connsiteX201" fmla="*/ 3600160 w 3670499"/>
              <a:gd name="connsiteY201" fmla="*/ 2082018 h 4192172"/>
              <a:gd name="connsiteX202" fmla="*/ 3572025 w 3670499"/>
              <a:gd name="connsiteY202" fmla="*/ 1927273 h 4192172"/>
              <a:gd name="connsiteX203" fmla="*/ 3543889 w 3670499"/>
              <a:gd name="connsiteY203" fmla="*/ 1828800 h 4192172"/>
              <a:gd name="connsiteX204" fmla="*/ 3515754 w 3670499"/>
              <a:gd name="connsiteY204" fmla="*/ 1800664 h 4192172"/>
              <a:gd name="connsiteX205" fmla="*/ 3459483 w 3670499"/>
              <a:gd name="connsiteY205" fmla="*/ 1716258 h 4192172"/>
              <a:gd name="connsiteX206" fmla="*/ 3445415 w 3670499"/>
              <a:gd name="connsiteY206" fmla="*/ 1674055 h 4192172"/>
              <a:gd name="connsiteX207" fmla="*/ 3431348 w 3670499"/>
              <a:gd name="connsiteY207" fmla="*/ 1617784 h 4192172"/>
              <a:gd name="connsiteX208" fmla="*/ 3389145 w 3670499"/>
              <a:gd name="connsiteY208" fmla="*/ 1589649 h 4192172"/>
              <a:gd name="connsiteX209" fmla="*/ 3318806 w 3670499"/>
              <a:gd name="connsiteY209" fmla="*/ 1519310 h 4192172"/>
              <a:gd name="connsiteX210" fmla="*/ 3276603 w 3670499"/>
              <a:gd name="connsiteY210" fmla="*/ 1491175 h 4192172"/>
              <a:gd name="connsiteX211" fmla="*/ 3234400 w 3670499"/>
              <a:gd name="connsiteY211" fmla="*/ 1448972 h 4192172"/>
              <a:gd name="connsiteX212" fmla="*/ 3107791 w 3670499"/>
              <a:gd name="connsiteY212" fmla="*/ 1378633 h 4192172"/>
              <a:gd name="connsiteX213" fmla="*/ 3023385 w 3670499"/>
              <a:gd name="connsiteY213" fmla="*/ 1308295 h 4192172"/>
              <a:gd name="connsiteX214" fmla="*/ 2995249 w 3670499"/>
              <a:gd name="connsiteY214" fmla="*/ 1280160 h 4192172"/>
              <a:gd name="connsiteX215" fmla="*/ 2938979 w 3670499"/>
              <a:gd name="connsiteY215" fmla="*/ 1266092 h 4192172"/>
              <a:gd name="connsiteX216" fmla="*/ 2826437 w 3670499"/>
              <a:gd name="connsiteY216" fmla="*/ 1181686 h 4192172"/>
              <a:gd name="connsiteX217" fmla="*/ 2756099 w 3670499"/>
              <a:gd name="connsiteY217" fmla="*/ 1125415 h 4192172"/>
              <a:gd name="connsiteX218" fmla="*/ 2727963 w 3670499"/>
              <a:gd name="connsiteY218" fmla="*/ 1097280 h 4192172"/>
              <a:gd name="connsiteX219" fmla="*/ 2671692 w 3670499"/>
              <a:gd name="connsiteY219" fmla="*/ 1083212 h 4192172"/>
              <a:gd name="connsiteX220" fmla="*/ 2573219 w 3670499"/>
              <a:gd name="connsiteY220" fmla="*/ 998806 h 4192172"/>
              <a:gd name="connsiteX221" fmla="*/ 2502880 w 3670499"/>
              <a:gd name="connsiteY221" fmla="*/ 928467 h 4192172"/>
              <a:gd name="connsiteX222" fmla="*/ 2404406 w 3670499"/>
              <a:gd name="connsiteY222" fmla="*/ 872197 h 4192172"/>
              <a:gd name="connsiteX223" fmla="*/ 2334068 w 3670499"/>
              <a:gd name="connsiteY223" fmla="*/ 829993 h 4192172"/>
              <a:gd name="connsiteX224" fmla="*/ 2305932 w 3670499"/>
              <a:gd name="connsiteY224" fmla="*/ 801858 h 4192172"/>
              <a:gd name="connsiteX225" fmla="*/ 2235594 w 3670499"/>
              <a:gd name="connsiteY225" fmla="*/ 703384 h 4192172"/>
              <a:gd name="connsiteX226" fmla="*/ 2193391 w 3670499"/>
              <a:gd name="connsiteY226" fmla="*/ 661181 h 4192172"/>
              <a:gd name="connsiteX227" fmla="*/ 2179323 w 3670499"/>
              <a:gd name="connsiteY227" fmla="*/ 604910 h 4192172"/>
              <a:gd name="connsiteX228" fmla="*/ 2151188 w 3670499"/>
              <a:gd name="connsiteY228" fmla="*/ 520504 h 4192172"/>
              <a:gd name="connsiteX229" fmla="*/ 2137120 w 3670499"/>
              <a:gd name="connsiteY229" fmla="*/ 464233 h 4192172"/>
              <a:gd name="connsiteX230" fmla="*/ 2108985 w 3670499"/>
              <a:gd name="connsiteY230" fmla="*/ 379827 h 4192172"/>
              <a:gd name="connsiteX231" fmla="*/ 2094917 w 3670499"/>
              <a:gd name="connsiteY231" fmla="*/ 323557 h 4192172"/>
              <a:gd name="connsiteX232" fmla="*/ 2066782 w 3670499"/>
              <a:gd name="connsiteY232" fmla="*/ 295421 h 4192172"/>
              <a:gd name="connsiteX233" fmla="*/ 2038646 w 3670499"/>
              <a:gd name="connsiteY233" fmla="*/ 239150 h 4192172"/>
              <a:gd name="connsiteX234" fmla="*/ 2024579 w 3670499"/>
              <a:gd name="connsiteY234" fmla="*/ 196947 h 4192172"/>
              <a:gd name="connsiteX235" fmla="*/ 1897969 w 3670499"/>
              <a:gd name="connsiteY235" fmla="*/ 98473 h 4192172"/>
              <a:gd name="connsiteX236" fmla="*/ 1841699 w 3670499"/>
              <a:gd name="connsiteY236" fmla="*/ 70338 h 419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</a:cxnLst>
            <a:rect l="l" t="t" r="r" b="b"/>
            <a:pathLst>
              <a:path w="3670499" h="4192172">
                <a:moveTo>
                  <a:pt x="1377465" y="0"/>
                </a:moveTo>
                <a:cubicBezTo>
                  <a:pt x="1349661" y="9267"/>
                  <a:pt x="1312894" y="17410"/>
                  <a:pt x="1293059" y="42203"/>
                </a:cubicBezTo>
                <a:cubicBezTo>
                  <a:pt x="1283796" y="53782"/>
                  <a:pt x="1285623" y="71143"/>
                  <a:pt x="1278991" y="84406"/>
                </a:cubicBezTo>
                <a:cubicBezTo>
                  <a:pt x="1271430" y="99528"/>
                  <a:pt x="1260234" y="112541"/>
                  <a:pt x="1250855" y="126609"/>
                </a:cubicBezTo>
                <a:cubicBezTo>
                  <a:pt x="1241477" y="154744"/>
                  <a:pt x="1239171" y="186339"/>
                  <a:pt x="1222720" y="211015"/>
                </a:cubicBezTo>
                <a:cubicBezTo>
                  <a:pt x="1213342" y="225083"/>
                  <a:pt x="1202146" y="238096"/>
                  <a:pt x="1194585" y="253218"/>
                </a:cubicBezTo>
                <a:cubicBezTo>
                  <a:pt x="1136342" y="369703"/>
                  <a:pt x="1233013" y="216676"/>
                  <a:pt x="1152382" y="337624"/>
                </a:cubicBezTo>
                <a:cubicBezTo>
                  <a:pt x="1131682" y="441121"/>
                  <a:pt x="1151577" y="388068"/>
                  <a:pt x="1082043" y="492369"/>
                </a:cubicBezTo>
                <a:lnTo>
                  <a:pt x="1082043" y="492369"/>
                </a:lnTo>
                <a:cubicBezTo>
                  <a:pt x="1077354" y="506437"/>
                  <a:pt x="1076200" y="522234"/>
                  <a:pt x="1067975" y="534572"/>
                </a:cubicBezTo>
                <a:cubicBezTo>
                  <a:pt x="1056939" y="551125"/>
                  <a:pt x="1038508" y="561491"/>
                  <a:pt x="1025772" y="576775"/>
                </a:cubicBezTo>
                <a:cubicBezTo>
                  <a:pt x="1014948" y="589763"/>
                  <a:pt x="1007015" y="604910"/>
                  <a:pt x="997637" y="618978"/>
                </a:cubicBezTo>
                <a:cubicBezTo>
                  <a:pt x="974865" y="710065"/>
                  <a:pt x="1001232" y="645613"/>
                  <a:pt x="941366" y="717452"/>
                </a:cubicBezTo>
                <a:cubicBezTo>
                  <a:pt x="930542" y="730440"/>
                  <a:pt x="924234" y="746818"/>
                  <a:pt x="913231" y="759655"/>
                </a:cubicBezTo>
                <a:cubicBezTo>
                  <a:pt x="895968" y="779795"/>
                  <a:pt x="871674" y="793855"/>
                  <a:pt x="856960" y="815926"/>
                </a:cubicBezTo>
                <a:cubicBezTo>
                  <a:pt x="847582" y="829994"/>
                  <a:pt x="840780" y="846174"/>
                  <a:pt x="828825" y="858129"/>
                </a:cubicBezTo>
                <a:cubicBezTo>
                  <a:pt x="801555" y="885399"/>
                  <a:pt x="778743" y="888891"/>
                  <a:pt x="744419" y="900332"/>
                </a:cubicBezTo>
                <a:cubicBezTo>
                  <a:pt x="739730" y="914400"/>
                  <a:pt x="740836" y="932050"/>
                  <a:pt x="730351" y="942535"/>
                </a:cubicBezTo>
                <a:cubicBezTo>
                  <a:pt x="719866" y="953020"/>
                  <a:pt x="700864" y="948974"/>
                  <a:pt x="688148" y="956603"/>
                </a:cubicBezTo>
                <a:cubicBezTo>
                  <a:pt x="676775" y="963427"/>
                  <a:pt x="669391" y="975360"/>
                  <a:pt x="660012" y="984738"/>
                </a:cubicBezTo>
                <a:cubicBezTo>
                  <a:pt x="678116" y="930426"/>
                  <a:pt x="679556" y="880128"/>
                  <a:pt x="786622" y="956603"/>
                </a:cubicBezTo>
                <a:cubicBezTo>
                  <a:pt x="802355" y="967841"/>
                  <a:pt x="777866" y="994283"/>
                  <a:pt x="772554" y="1012873"/>
                </a:cubicBezTo>
                <a:cubicBezTo>
                  <a:pt x="763401" y="1044909"/>
                  <a:pt x="755012" y="1072619"/>
                  <a:pt x="730351" y="1097280"/>
                </a:cubicBezTo>
                <a:cubicBezTo>
                  <a:pt x="718396" y="1109235"/>
                  <a:pt x="702216" y="1116037"/>
                  <a:pt x="688148" y="1125415"/>
                </a:cubicBezTo>
                <a:cubicBezTo>
                  <a:pt x="640333" y="1053695"/>
                  <a:pt x="630750" y="1058455"/>
                  <a:pt x="674080" y="928467"/>
                </a:cubicBezTo>
                <a:cubicBezTo>
                  <a:pt x="678769" y="914399"/>
                  <a:pt x="702215" y="919089"/>
                  <a:pt x="716283" y="914400"/>
                </a:cubicBezTo>
                <a:cubicBezTo>
                  <a:pt x="787948" y="938287"/>
                  <a:pt x="851514" y="944287"/>
                  <a:pt x="744419" y="1097280"/>
                </a:cubicBezTo>
                <a:cubicBezTo>
                  <a:pt x="727411" y="1121576"/>
                  <a:pt x="688148" y="1078523"/>
                  <a:pt x="660012" y="1069144"/>
                </a:cubicBezTo>
                <a:cubicBezTo>
                  <a:pt x="664701" y="1045698"/>
                  <a:pt x="657173" y="1015713"/>
                  <a:pt x="674080" y="998806"/>
                </a:cubicBezTo>
                <a:cubicBezTo>
                  <a:pt x="701260" y="971626"/>
                  <a:pt x="743475" y="1053662"/>
                  <a:pt x="744419" y="1055077"/>
                </a:cubicBezTo>
                <a:cubicBezTo>
                  <a:pt x="749108" y="1069145"/>
                  <a:pt x="768972" y="1086795"/>
                  <a:pt x="758486" y="1097280"/>
                </a:cubicBezTo>
                <a:cubicBezTo>
                  <a:pt x="749107" y="1106658"/>
                  <a:pt x="742214" y="1063213"/>
                  <a:pt x="730351" y="1069144"/>
                </a:cubicBezTo>
                <a:cubicBezTo>
                  <a:pt x="711594" y="1078522"/>
                  <a:pt x="713004" y="1107432"/>
                  <a:pt x="702215" y="1125415"/>
                </a:cubicBezTo>
                <a:cubicBezTo>
                  <a:pt x="684818" y="1154411"/>
                  <a:pt x="678024" y="1199128"/>
                  <a:pt x="645945" y="1209821"/>
                </a:cubicBezTo>
                <a:cubicBezTo>
                  <a:pt x="601371" y="1224679"/>
                  <a:pt x="600496" y="1220858"/>
                  <a:pt x="561539" y="1252024"/>
                </a:cubicBezTo>
                <a:cubicBezTo>
                  <a:pt x="551182" y="1260310"/>
                  <a:pt x="544776" y="1273336"/>
                  <a:pt x="533403" y="1280160"/>
                </a:cubicBezTo>
                <a:cubicBezTo>
                  <a:pt x="520688" y="1287789"/>
                  <a:pt x="505268" y="1289538"/>
                  <a:pt x="491200" y="1294227"/>
                </a:cubicBezTo>
                <a:cubicBezTo>
                  <a:pt x="481822" y="1308295"/>
                  <a:pt x="473627" y="1323228"/>
                  <a:pt x="463065" y="1336430"/>
                </a:cubicBezTo>
                <a:cubicBezTo>
                  <a:pt x="454779" y="1346787"/>
                  <a:pt x="442887" y="1353955"/>
                  <a:pt x="434929" y="1364566"/>
                </a:cubicBezTo>
                <a:cubicBezTo>
                  <a:pt x="414640" y="1391618"/>
                  <a:pt x="402569" y="1425062"/>
                  <a:pt x="378659" y="1448972"/>
                </a:cubicBezTo>
                <a:lnTo>
                  <a:pt x="322388" y="1505243"/>
                </a:lnTo>
                <a:cubicBezTo>
                  <a:pt x="293782" y="1648269"/>
                  <a:pt x="323094" y="1516836"/>
                  <a:pt x="294252" y="1617784"/>
                </a:cubicBezTo>
                <a:cubicBezTo>
                  <a:pt x="288941" y="1636374"/>
                  <a:pt x="288832" y="1656762"/>
                  <a:pt x="280185" y="1674055"/>
                </a:cubicBezTo>
                <a:cubicBezTo>
                  <a:pt x="274254" y="1685918"/>
                  <a:pt x="260007" y="1691579"/>
                  <a:pt x="252049" y="1702190"/>
                </a:cubicBezTo>
                <a:cubicBezTo>
                  <a:pt x="231760" y="1729242"/>
                  <a:pt x="206472" y="1754518"/>
                  <a:pt x="195779" y="1786597"/>
                </a:cubicBezTo>
                <a:cubicBezTo>
                  <a:pt x="191090" y="1800665"/>
                  <a:pt x="189340" y="1816085"/>
                  <a:pt x="181711" y="1828800"/>
                </a:cubicBezTo>
                <a:cubicBezTo>
                  <a:pt x="131716" y="1912122"/>
                  <a:pt x="155701" y="1766158"/>
                  <a:pt x="97305" y="1941341"/>
                </a:cubicBezTo>
                <a:cubicBezTo>
                  <a:pt x="65151" y="2037802"/>
                  <a:pt x="103117" y="1918090"/>
                  <a:pt x="69169" y="2053883"/>
                </a:cubicBezTo>
                <a:cubicBezTo>
                  <a:pt x="65573" y="2068269"/>
                  <a:pt x="58436" y="2081637"/>
                  <a:pt x="55102" y="2096086"/>
                </a:cubicBezTo>
                <a:cubicBezTo>
                  <a:pt x="44349" y="2142682"/>
                  <a:pt x="36345" y="2189871"/>
                  <a:pt x="26966" y="2236763"/>
                </a:cubicBezTo>
                <a:cubicBezTo>
                  <a:pt x="15674" y="2360982"/>
                  <a:pt x="0" y="2434477"/>
                  <a:pt x="26966" y="2560320"/>
                </a:cubicBezTo>
                <a:cubicBezTo>
                  <a:pt x="29745" y="2573289"/>
                  <a:pt x="45723" y="2579077"/>
                  <a:pt x="55102" y="2588455"/>
                </a:cubicBezTo>
                <a:cubicBezTo>
                  <a:pt x="59791" y="2602523"/>
                  <a:pt x="60550" y="2618591"/>
                  <a:pt x="69169" y="2630658"/>
                </a:cubicBezTo>
                <a:cubicBezTo>
                  <a:pt x="92868" y="2663837"/>
                  <a:pt x="131749" y="2694553"/>
                  <a:pt x="167643" y="2715064"/>
                </a:cubicBezTo>
                <a:cubicBezTo>
                  <a:pt x="185851" y="2725469"/>
                  <a:pt x="204278" y="2735837"/>
                  <a:pt x="223914" y="2743200"/>
                </a:cubicBezTo>
                <a:cubicBezTo>
                  <a:pt x="242017" y="2749989"/>
                  <a:pt x="261428" y="2752578"/>
                  <a:pt x="280185" y="2757267"/>
                </a:cubicBezTo>
                <a:cubicBezTo>
                  <a:pt x="327077" y="2747889"/>
                  <a:pt x="378090" y="2750518"/>
                  <a:pt x="420862" y="2729132"/>
                </a:cubicBezTo>
                <a:cubicBezTo>
                  <a:pt x="439619" y="2719754"/>
                  <a:pt x="438593" y="2691069"/>
                  <a:pt x="448997" y="2672861"/>
                </a:cubicBezTo>
                <a:cubicBezTo>
                  <a:pt x="457385" y="2658181"/>
                  <a:pt x="469036" y="2645501"/>
                  <a:pt x="477132" y="2630658"/>
                </a:cubicBezTo>
                <a:cubicBezTo>
                  <a:pt x="497216" y="2593838"/>
                  <a:pt x="533403" y="2518117"/>
                  <a:pt x="533403" y="2518117"/>
                </a:cubicBezTo>
                <a:cubicBezTo>
                  <a:pt x="538807" y="2485696"/>
                  <a:pt x="544223" y="2426140"/>
                  <a:pt x="561539" y="2391507"/>
                </a:cubicBezTo>
                <a:cubicBezTo>
                  <a:pt x="569100" y="2376385"/>
                  <a:pt x="582807" y="2364754"/>
                  <a:pt x="589674" y="2349304"/>
                </a:cubicBezTo>
                <a:cubicBezTo>
                  <a:pt x="601719" y="2322203"/>
                  <a:pt x="608431" y="2293033"/>
                  <a:pt x="617809" y="2264898"/>
                </a:cubicBezTo>
                <a:cubicBezTo>
                  <a:pt x="622498" y="2250830"/>
                  <a:pt x="628280" y="2237081"/>
                  <a:pt x="631877" y="2222695"/>
                </a:cubicBezTo>
                <a:cubicBezTo>
                  <a:pt x="636566" y="2203938"/>
                  <a:pt x="638329" y="2184195"/>
                  <a:pt x="645945" y="2166424"/>
                </a:cubicBezTo>
                <a:cubicBezTo>
                  <a:pt x="652605" y="2150884"/>
                  <a:pt x="664702" y="2138289"/>
                  <a:pt x="674080" y="2124221"/>
                </a:cubicBezTo>
                <a:cubicBezTo>
                  <a:pt x="678769" y="2105464"/>
                  <a:pt x="685414" y="2087090"/>
                  <a:pt x="688148" y="2067950"/>
                </a:cubicBezTo>
                <a:cubicBezTo>
                  <a:pt x="694813" y="2021297"/>
                  <a:pt x="679329" y="1968469"/>
                  <a:pt x="702215" y="1927273"/>
                </a:cubicBezTo>
                <a:cubicBezTo>
                  <a:pt x="711605" y="1910372"/>
                  <a:pt x="739729" y="1936652"/>
                  <a:pt x="758486" y="1941341"/>
                </a:cubicBezTo>
                <a:cubicBezTo>
                  <a:pt x="763175" y="1955409"/>
                  <a:pt x="765922" y="1970281"/>
                  <a:pt x="772554" y="1983544"/>
                </a:cubicBezTo>
                <a:cubicBezTo>
                  <a:pt x="780115" y="1998666"/>
                  <a:pt x="794753" y="2009916"/>
                  <a:pt x="800689" y="2025747"/>
                </a:cubicBezTo>
                <a:cubicBezTo>
                  <a:pt x="809085" y="2048135"/>
                  <a:pt x="808958" y="2072889"/>
                  <a:pt x="814757" y="2096086"/>
                </a:cubicBezTo>
                <a:cubicBezTo>
                  <a:pt x="818354" y="2110472"/>
                  <a:pt x="824136" y="2124221"/>
                  <a:pt x="828825" y="2138289"/>
                </a:cubicBezTo>
                <a:cubicBezTo>
                  <a:pt x="833514" y="2180492"/>
                  <a:pt x="842892" y="2222435"/>
                  <a:pt x="842892" y="2264898"/>
                </a:cubicBezTo>
                <a:cubicBezTo>
                  <a:pt x="842892" y="2363484"/>
                  <a:pt x="838635" y="2462224"/>
                  <a:pt x="828825" y="2560320"/>
                </a:cubicBezTo>
                <a:cubicBezTo>
                  <a:pt x="824523" y="2603338"/>
                  <a:pt x="810410" y="2644804"/>
                  <a:pt x="800689" y="2686929"/>
                </a:cubicBezTo>
                <a:cubicBezTo>
                  <a:pt x="787439" y="2744348"/>
                  <a:pt x="789352" y="2735011"/>
                  <a:pt x="772554" y="2785403"/>
                </a:cubicBezTo>
                <a:cubicBezTo>
                  <a:pt x="767865" y="2822917"/>
                  <a:pt x="765249" y="2860748"/>
                  <a:pt x="758486" y="2897944"/>
                </a:cubicBezTo>
                <a:cubicBezTo>
                  <a:pt x="755833" y="2912533"/>
                  <a:pt x="746379" y="2925449"/>
                  <a:pt x="744419" y="2940147"/>
                </a:cubicBezTo>
                <a:cubicBezTo>
                  <a:pt x="713822" y="3169629"/>
                  <a:pt x="752225" y="3043340"/>
                  <a:pt x="716283" y="3151163"/>
                </a:cubicBezTo>
                <a:cubicBezTo>
                  <a:pt x="711594" y="3202744"/>
                  <a:pt x="702215" y="3254113"/>
                  <a:pt x="702215" y="3305907"/>
                </a:cubicBezTo>
                <a:cubicBezTo>
                  <a:pt x="702215" y="3402233"/>
                  <a:pt x="602986" y="3797371"/>
                  <a:pt x="744419" y="3967089"/>
                </a:cubicBezTo>
                <a:cubicBezTo>
                  <a:pt x="757155" y="3982372"/>
                  <a:pt x="772554" y="3995224"/>
                  <a:pt x="786622" y="4009292"/>
                </a:cubicBezTo>
                <a:cubicBezTo>
                  <a:pt x="871028" y="4004603"/>
                  <a:pt x="956945" y="4011803"/>
                  <a:pt x="1039840" y="3995224"/>
                </a:cubicBezTo>
                <a:cubicBezTo>
                  <a:pt x="1056419" y="3991908"/>
                  <a:pt x="1059587" y="3967701"/>
                  <a:pt x="1067975" y="3953021"/>
                </a:cubicBezTo>
                <a:cubicBezTo>
                  <a:pt x="1185066" y="3748112"/>
                  <a:pt x="1031268" y="4012368"/>
                  <a:pt x="1110179" y="3854547"/>
                </a:cubicBezTo>
                <a:cubicBezTo>
                  <a:pt x="1177057" y="3720790"/>
                  <a:pt x="1093863" y="3945695"/>
                  <a:pt x="1166449" y="3727938"/>
                </a:cubicBezTo>
                <a:lnTo>
                  <a:pt x="1180517" y="3685735"/>
                </a:lnTo>
                <a:lnTo>
                  <a:pt x="1194585" y="3643532"/>
                </a:lnTo>
                <a:cubicBezTo>
                  <a:pt x="1217615" y="3275041"/>
                  <a:pt x="1182073" y="3534664"/>
                  <a:pt x="1236788" y="3334043"/>
                </a:cubicBezTo>
                <a:cubicBezTo>
                  <a:pt x="1243079" y="3310975"/>
                  <a:pt x="1244564" y="3286772"/>
                  <a:pt x="1250855" y="3263704"/>
                </a:cubicBezTo>
                <a:cubicBezTo>
                  <a:pt x="1258658" y="3235092"/>
                  <a:pt x="1278991" y="3179298"/>
                  <a:pt x="1278991" y="3179298"/>
                </a:cubicBezTo>
                <a:cubicBezTo>
                  <a:pt x="1453299" y="3310028"/>
                  <a:pt x="1324067" y="3190237"/>
                  <a:pt x="1349329" y="3657600"/>
                </a:cubicBezTo>
                <a:cubicBezTo>
                  <a:pt x="1352995" y="3725426"/>
                  <a:pt x="1370262" y="3762602"/>
                  <a:pt x="1391532" y="3826412"/>
                </a:cubicBezTo>
                <a:cubicBezTo>
                  <a:pt x="1396221" y="3840480"/>
                  <a:pt x="1398969" y="3855352"/>
                  <a:pt x="1405600" y="3868615"/>
                </a:cubicBezTo>
                <a:cubicBezTo>
                  <a:pt x="1433078" y="3923572"/>
                  <a:pt x="1428728" y="3920689"/>
                  <a:pt x="1461871" y="3967089"/>
                </a:cubicBezTo>
                <a:cubicBezTo>
                  <a:pt x="1475499" y="3986168"/>
                  <a:pt x="1487495" y="4006781"/>
                  <a:pt x="1504074" y="4023360"/>
                </a:cubicBezTo>
                <a:cubicBezTo>
                  <a:pt x="1525305" y="4044591"/>
                  <a:pt x="1553181" y="4058399"/>
                  <a:pt x="1574412" y="4079630"/>
                </a:cubicBezTo>
                <a:cubicBezTo>
                  <a:pt x="1586367" y="4091585"/>
                  <a:pt x="1591986" y="4108631"/>
                  <a:pt x="1602548" y="4121833"/>
                </a:cubicBezTo>
                <a:cubicBezTo>
                  <a:pt x="1619996" y="4143643"/>
                  <a:pt x="1648510" y="4165916"/>
                  <a:pt x="1672886" y="4178104"/>
                </a:cubicBezTo>
                <a:cubicBezTo>
                  <a:pt x="1686149" y="4184736"/>
                  <a:pt x="1701021" y="4187483"/>
                  <a:pt x="1715089" y="4192172"/>
                </a:cubicBezTo>
                <a:cubicBezTo>
                  <a:pt x="1776049" y="4182794"/>
                  <a:pt x="1838374" y="4179929"/>
                  <a:pt x="1897969" y="4164037"/>
                </a:cubicBezTo>
                <a:cubicBezTo>
                  <a:pt x="1910785" y="4160620"/>
                  <a:pt x="1917819" y="4146258"/>
                  <a:pt x="1926105" y="4135901"/>
                </a:cubicBezTo>
                <a:cubicBezTo>
                  <a:pt x="2004447" y="4037973"/>
                  <a:pt x="1896191" y="4151747"/>
                  <a:pt x="1996443" y="4051495"/>
                </a:cubicBezTo>
                <a:cubicBezTo>
                  <a:pt x="2031804" y="3945414"/>
                  <a:pt x="1979991" y="4072061"/>
                  <a:pt x="2052714" y="3981157"/>
                </a:cubicBezTo>
                <a:cubicBezTo>
                  <a:pt x="2061978" y="3969578"/>
                  <a:pt x="2062093" y="3953021"/>
                  <a:pt x="2066782" y="3938953"/>
                </a:cubicBezTo>
                <a:cubicBezTo>
                  <a:pt x="2062093" y="3742005"/>
                  <a:pt x="2058867" y="3545017"/>
                  <a:pt x="2052714" y="3348110"/>
                </a:cubicBezTo>
                <a:cubicBezTo>
                  <a:pt x="2049488" y="3244891"/>
                  <a:pt x="2055624" y="3140485"/>
                  <a:pt x="2038646" y="3038621"/>
                </a:cubicBezTo>
                <a:cubicBezTo>
                  <a:pt x="2035866" y="3021944"/>
                  <a:pt x="2009645" y="3021048"/>
                  <a:pt x="1996443" y="3010486"/>
                </a:cubicBezTo>
                <a:cubicBezTo>
                  <a:pt x="1941270" y="2966347"/>
                  <a:pt x="1999397" y="2992713"/>
                  <a:pt x="1926105" y="2968283"/>
                </a:cubicBezTo>
                <a:cubicBezTo>
                  <a:pt x="1856315" y="2921755"/>
                  <a:pt x="1895854" y="2952100"/>
                  <a:pt x="1813563" y="2869809"/>
                </a:cubicBezTo>
                <a:cubicBezTo>
                  <a:pt x="1804184" y="2860430"/>
                  <a:pt x="1792785" y="2852709"/>
                  <a:pt x="1785428" y="2841673"/>
                </a:cubicBezTo>
                <a:cubicBezTo>
                  <a:pt x="1719107" y="2742194"/>
                  <a:pt x="1802353" y="2865369"/>
                  <a:pt x="1715089" y="2743200"/>
                </a:cubicBezTo>
                <a:cubicBezTo>
                  <a:pt x="1705262" y="2729442"/>
                  <a:pt x="1697957" y="2713834"/>
                  <a:pt x="1686954" y="2700997"/>
                </a:cubicBezTo>
                <a:cubicBezTo>
                  <a:pt x="1669691" y="2680857"/>
                  <a:pt x="1649440" y="2663483"/>
                  <a:pt x="1630683" y="2644726"/>
                </a:cubicBezTo>
                <a:cubicBezTo>
                  <a:pt x="1621305" y="2635347"/>
                  <a:pt x="1609905" y="2627626"/>
                  <a:pt x="1602548" y="2616590"/>
                </a:cubicBezTo>
                <a:cubicBezTo>
                  <a:pt x="1563376" y="2557834"/>
                  <a:pt x="1586367" y="2586342"/>
                  <a:pt x="1532209" y="2532184"/>
                </a:cubicBezTo>
                <a:cubicBezTo>
                  <a:pt x="1527520" y="2518116"/>
                  <a:pt x="1525771" y="2502696"/>
                  <a:pt x="1518142" y="2489981"/>
                </a:cubicBezTo>
                <a:cubicBezTo>
                  <a:pt x="1511318" y="2478608"/>
                  <a:pt x="1498292" y="2472203"/>
                  <a:pt x="1490006" y="2461846"/>
                </a:cubicBezTo>
                <a:cubicBezTo>
                  <a:pt x="1479444" y="2448644"/>
                  <a:pt x="1470259" y="2434323"/>
                  <a:pt x="1461871" y="2419643"/>
                </a:cubicBezTo>
                <a:cubicBezTo>
                  <a:pt x="1451466" y="2401435"/>
                  <a:pt x="1444140" y="2381580"/>
                  <a:pt x="1433735" y="2363372"/>
                </a:cubicBezTo>
                <a:cubicBezTo>
                  <a:pt x="1421010" y="2341104"/>
                  <a:pt x="1376338" y="2279996"/>
                  <a:pt x="1363397" y="2264898"/>
                </a:cubicBezTo>
                <a:cubicBezTo>
                  <a:pt x="1282160" y="2170121"/>
                  <a:pt x="1355242" y="2273767"/>
                  <a:pt x="1293059" y="2180492"/>
                </a:cubicBezTo>
                <a:cubicBezTo>
                  <a:pt x="1265910" y="2071897"/>
                  <a:pt x="1299559" y="2175557"/>
                  <a:pt x="1236788" y="2067950"/>
                </a:cubicBezTo>
                <a:cubicBezTo>
                  <a:pt x="1215655" y="2031722"/>
                  <a:pt x="1193780" y="1995198"/>
                  <a:pt x="1180517" y="1955409"/>
                </a:cubicBezTo>
                <a:cubicBezTo>
                  <a:pt x="1175828" y="1941341"/>
                  <a:pt x="1174078" y="1925922"/>
                  <a:pt x="1166449" y="1913206"/>
                </a:cubicBezTo>
                <a:cubicBezTo>
                  <a:pt x="1159625" y="1901833"/>
                  <a:pt x="1147692" y="1894449"/>
                  <a:pt x="1138314" y="1885070"/>
                </a:cubicBezTo>
                <a:cubicBezTo>
                  <a:pt x="1143003" y="1735015"/>
                  <a:pt x="1139915" y="1584514"/>
                  <a:pt x="1152382" y="1434904"/>
                </a:cubicBezTo>
                <a:cubicBezTo>
                  <a:pt x="1154124" y="1414006"/>
                  <a:pt x="1172729" y="1398104"/>
                  <a:pt x="1180517" y="1378633"/>
                </a:cubicBezTo>
                <a:cubicBezTo>
                  <a:pt x="1262390" y="1173947"/>
                  <a:pt x="1164613" y="1378330"/>
                  <a:pt x="1236788" y="1252024"/>
                </a:cubicBezTo>
                <a:cubicBezTo>
                  <a:pt x="1317160" y="1111374"/>
                  <a:pt x="1219649" y="1277948"/>
                  <a:pt x="1278991" y="1139483"/>
                </a:cubicBezTo>
                <a:cubicBezTo>
                  <a:pt x="1285651" y="1123943"/>
                  <a:pt x="1298738" y="1111960"/>
                  <a:pt x="1307126" y="1097280"/>
                </a:cubicBezTo>
                <a:cubicBezTo>
                  <a:pt x="1317531" y="1079072"/>
                  <a:pt x="1323629" y="1058458"/>
                  <a:pt x="1335262" y="1041009"/>
                </a:cubicBezTo>
                <a:cubicBezTo>
                  <a:pt x="1387598" y="962504"/>
                  <a:pt x="1340429" y="1072876"/>
                  <a:pt x="1391532" y="970670"/>
                </a:cubicBezTo>
                <a:cubicBezTo>
                  <a:pt x="1398164" y="957407"/>
                  <a:pt x="1397375" y="940805"/>
                  <a:pt x="1405600" y="928467"/>
                </a:cubicBezTo>
                <a:cubicBezTo>
                  <a:pt x="1416636" y="911914"/>
                  <a:pt x="1436239" y="902453"/>
                  <a:pt x="1447803" y="886264"/>
                </a:cubicBezTo>
                <a:cubicBezTo>
                  <a:pt x="1459992" y="869199"/>
                  <a:pt x="1464824" y="847776"/>
                  <a:pt x="1475939" y="829993"/>
                </a:cubicBezTo>
                <a:cubicBezTo>
                  <a:pt x="1488365" y="810111"/>
                  <a:pt x="1504074" y="792480"/>
                  <a:pt x="1518142" y="773723"/>
                </a:cubicBezTo>
                <a:cubicBezTo>
                  <a:pt x="1557991" y="654171"/>
                  <a:pt x="1502414" y="799936"/>
                  <a:pt x="1560345" y="703384"/>
                </a:cubicBezTo>
                <a:cubicBezTo>
                  <a:pt x="1567974" y="690669"/>
                  <a:pt x="1567780" y="674444"/>
                  <a:pt x="1574412" y="661181"/>
                </a:cubicBezTo>
                <a:cubicBezTo>
                  <a:pt x="1597858" y="614290"/>
                  <a:pt x="1602549" y="618977"/>
                  <a:pt x="1644751" y="590843"/>
                </a:cubicBezTo>
                <a:cubicBezTo>
                  <a:pt x="1677576" y="595532"/>
                  <a:pt x="1713568" y="590081"/>
                  <a:pt x="1743225" y="604910"/>
                </a:cubicBezTo>
                <a:cubicBezTo>
                  <a:pt x="1834469" y="650532"/>
                  <a:pt x="1790606" y="666359"/>
                  <a:pt x="1841699" y="717452"/>
                </a:cubicBezTo>
                <a:cubicBezTo>
                  <a:pt x="1853654" y="729407"/>
                  <a:pt x="1869834" y="736209"/>
                  <a:pt x="1883902" y="745587"/>
                </a:cubicBezTo>
                <a:cubicBezTo>
                  <a:pt x="1888591" y="759655"/>
                  <a:pt x="1890340" y="775075"/>
                  <a:pt x="1897969" y="787790"/>
                </a:cubicBezTo>
                <a:cubicBezTo>
                  <a:pt x="1904793" y="799163"/>
                  <a:pt x="1920173" y="804063"/>
                  <a:pt x="1926105" y="815926"/>
                </a:cubicBezTo>
                <a:cubicBezTo>
                  <a:pt x="1934751" y="833219"/>
                  <a:pt x="1933383" y="854094"/>
                  <a:pt x="1940172" y="872197"/>
                </a:cubicBezTo>
                <a:cubicBezTo>
                  <a:pt x="1947535" y="891833"/>
                  <a:pt x="1960047" y="909192"/>
                  <a:pt x="1968308" y="928467"/>
                </a:cubicBezTo>
                <a:cubicBezTo>
                  <a:pt x="2003255" y="1010010"/>
                  <a:pt x="1956438" y="931765"/>
                  <a:pt x="2010511" y="1012873"/>
                </a:cubicBezTo>
                <a:cubicBezTo>
                  <a:pt x="2015200" y="1026941"/>
                  <a:pt x="2017377" y="1042114"/>
                  <a:pt x="2024579" y="1055077"/>
                </a:cubicBezTo>
                <a:cubicBezTo>
                  <a:pt x="2041001" y="1084636"/>
                  <a:pt x="2070156" y="1107404"/>
                  <a:pt x="2080849" y="1139483"/>
                </a:cubicBezTo>
                <a:cubicBezTo>
                  <a:pt x="2101208" y="1200560"/>
                  <a:pt x="2084432" y="1171201"/>
                  <a:pt x="2137120" y="1223889"/>
                </a:cubicBezTo>
                <a:cubicBezTo>
                  <a:pt x="2141809" y="1252024"/>
                  <a:pt x="2151188" y="1279772"/>
                  <a:pt x="2151188" y="1308295"/>
                </a:cubicBezTo>
                <a:cubicBezTo>
                  <a:pt x="2151188" y="1364437"/>
                  <a:pt x="2140041" y="1434544"/>
                  <a:pt x="2123052" y="1491175"/>
                </a:cubicBezTo>
                <a:cubicBezTo>
                  <a:pt x="2114530" y="1519581"/>
                  <a:pt x="2111368" y="1550905"/>
                  <a:pt x="2094917" y="1575581"/>
                </a:cubicBezTo>
                <a:cubicBezTo>
                  <a:pt x="2085539" y="1589649"/>
                  <a:pt x="2073649" y="1602334"/>
                  <a:pt x="2066782" y="1617784"/>
                </a:cubicBezTo>
                <a:cubicBezTo>
                  <a:pt x="2054737" y="1644885"/>
                  <a:pt x="2051909" y="1675664"/>
                  <a:pt x="2038646" y="1702190"/>
                </a:cubicBezTo>
                <a:cubicBezTo>
                  <a:pt x="2002950" y="1773583"/>
                  <a:pt x="2022144" y="1741012"/>
                  <a:pt x="1982375" y="1800664"/>
                </a:cubicBezTo>
                <a:cubicBezTo>
                  <a:pt x="1977686" y="1814732"/>
                  <a:pt x="1975509" y="1829904"/>
                  <a:pt x="1968308" y="1842867"/>
                </a:cubicBezTo>
                <a:cubicBezTo>
                  <a:pt x="1951886" y="1872426"/>
                  <a:pt x="1922730" y="1895194"/>
                  <a:pt x="1912037" y="1927273"/>
                </a:cubicBezTo>
                <a:cubicBezTo>
                  <a:pt x="1878556" y="2027720"/>
                  <a:pt x="1900353" y="1987004"/>
                  <a:pt x="1855766" y="2053883"/>
                </a:cubicBezTo>
                <a:cubicBezTo>
                  <a:pt x="1851077" y="2077329"/>
                  <a:pt x="1847075" y="2100923"/>
                  <a:pt x="1841699" y="2124221"/>
                </a:cubicBezTo>
                <a:cubicBezTo>
                  <a:pt x="1833004" y="2161899"/>
                  <a:pt x="1813563" y="2236763"/>
                  <a:pt x="1813563" y="2236763"/>
                </a:cubicBezTo>
                <a:cubicBezTo>
                  <a:pt x="1818252" y="2307101"/>
                  <a:pt x="1820616" y="2377633"/>
                  <a:pt x="1827631" y="2447778"/>
                </a:cubicBezTo>
                <a:cubicBezTo>
                  <a:pt x="1832513" y="2496597"/>
                  <a:pt x="1842669" y="2533640"/>
                  <a:pt x="1869834" y="2574387"/>
                </a:cubicBezTo>
                <a:cubicBezTo>
                  <a:pt x="1877191" y="2585423"/>
                  <a:pt x="1889684" y="2592166"/>
                  <a:pt x="1897969" y="2602523"/>
                </a:cubicBezTo>
                <a:cubicBezTo>
                  <a:pt x="1908531" y="2615725"/>
                  <a:pt x="1912037" y="2635348"/>
                  <a:pt x="1926105" y="2644726"/>
                </a:cubicBezTo>
                <a:cubicBezTo>
                  <a:pt x="1942192" y="2655450"/>
                  <a:pt x="1963618" y="2654104"/>
                  <a:pt x="1982375" y="2658793"/>
                </a:cubicBezTo>
                <a:cubicBezTo>
                  <a:pt x="2066781" y="2654104"/>
                  <a:pt x="2151993" y="2657266"/>
                  <a:pt x="2235594" y="2644726"/>
                </a:cubicBezTo>
                <a:cubicBezTo>
                  <a:pt x="2250034" y="2642560"/>
                  <a:pt x="2289069" y="2579280"/>
                  <a:pt x="2291865" y="2574387"/>
                </a:cubicBezTo>
                <a:cubicBezTo>
                  <a:pt x="2408934" y="2369519"/>
                  <a:pt x="2255170" y="2633711"/>
                  <a:pt x="2334068" y="2475913"/>
                </a:cubicBezTo>
                <a:cubicBezTo>
                  <a:pt x="2404706" y="2334636"/>
                  <a:pt x="2316352" y="2550076"/>
                  <a:pt x="2390339" y="2377440"/>
                </a:cubicBezTo>
                <a:cubicBezTo>
                  <a:pt x="2452441" y="2232535"/>
                  <a:pt x="2339219" y="2465608"/>
                  <a:pt x="2432542" y="2278966"/>
                </a:cubicBezTo>
                <a:cubicBezTo>
                  <a:pt x="2437231" y="2246141"/>
                  <a:pt x="2441158" y="2213199"/>
                  <a:pt x="2446609" y="2180492"/>
                </a:cubicBezTo>
                <a:cubicBezTo>
                  <a:pt x="2450540" y="2156907"/>
                  <a:pt x="2457041" y="2133786"/>
                  <a:pt x="2460677" y="2110153"/>
                </a:cubicBezTo>
                <a:cubicBezTo>
                  <a:pt x="2466426" y="2072787"/>
                  <a:pt x="2468530" y="2034903"/>
                  <a:pt x="2474745" y="1997612"/>
                </a:cubicBezTo>
                <a:cubicBezTo>
                  <a:pt x="2484164" y="1941098"/>
                  <a:pt x="2500861" y="1915922"/>
                  <a:pt x="2516948" y="1856935"/>
                </a:cubicBezTo>
                <a:cubicBezTo>
                  <a:pt x="2523239" y="1833867"/>
                  <a:pt x="2526326" y="1810043"/>
                  <a:pt x="2531015" y="1786597"/>
                </a:cubicBezTo>
                <a:cubicBezTo>
                  <a:pt x="2545083" y="1795975"/>
                  <a:pt x="2564830" y="1800052"/>
                  <a:pt x="2573219" y="1814732"/>
                </a:cubicBezTo>
                <a:cubicBezTo>
                  <a:pt x="2585082" y="1835492"/>
                  <a:pt x="2580995" y="1862002"/>
                  <a:pt x="2587286" y="1885070"/>
                </a:cubicBezTo>
                <a:cubicBezTo>
                  <a:pt x="2595089" y="1913683"/>
                  <a:pt x="2606044" y="1941341"/>
                  <a:pt x="2615422" y="1969477"/>
                </a:cubicBezTo>
                <a:cubicBezTo>
                  <a:pt x="2620111" y="1983545"/>
                  <a:pt x="2625892" y="1997294"/>
                  <a:pt x="2629489" y="2011680"/>
                </a:cubicBezTo>
                <a:cubicBezTo>
                  <a:pt x="2634178" y="2030437"/>
                  <a:pt x="2637871" y="2049471"/>
                  <a:pt x="2643557" y="2067950"/>
                </a:cubicBezTo>
                <a:cubicBezTo>
                  <a:pt x="2656640" y="2110469"/>
                  <a:pt x="2671692" y="2152357"/>
                  <a:pt x="2685760" y="2194560"/>
                </a:cubicBezTo>
                <a:cubicBezTo>
                  <a:pt x="2690449" y="2208628"/>
                  <a:pt x="2693196" y="2223500"/>
                  <a:pt x="2699828" y="2236763"/>
                </a:cubicBezTo>
                <a:cubicBezTo>
                  <a:pt x="2709206" y="2255520"/>
                  <a:pt x="2719702" y="2273758"/>
                  <a:pt x="2727963" y="2293033"/>
                </a:cubicBezTo>
                <a:cubicBezTo>
                  <a:pt x="2733804" y="2306663"/>
                  <a:pt x="2735399" y="2321974"/>
                  <a:pt x="2742031" y="2335237"/>
                </a:cubicBezTo>
                <a:cubicBezTo>
                  <a:pt x="2749592" y="2350359"/>
                  <a:pt x="2762605" y="2362318"/>
                  <a:pt x="2770166" y="2377440"/>
                </a:cubicBezTo>
                <a:cubicBezTo>
                  <a:pt x="2776798" y="2390703"/>
                  <a:pt x="2777602" y="2406380"/>
                  <a:pt x="2784234" y="2419643"/>
                </a:cubicBezTo>
                <a:cubicBezTo>
                  <a:pt x="2805659" y="2462493"/>
                  <a:pt x="2834027" y="2483504"/>
                  <a:pt x="2868640" y="2518117"/>
                </a:cubicBezTo>
                <a:lnTo>
                  <a:pt x="2924911" y="2574387"/>
                </a:lnTo>
                <a:cubicBezTo>
                  <a:pt x="2934290" y="2583766"/>
                  <a:pt x="2945689" y="2591487"/>
                  <a:pt x="2953046" y="2602523"/>
                </a:cubicBezTo>
                <a:cubicBezTo>
                  <a:pt x="2962425" y="2616591"/>
                  <a:pt x="2966845" y="2635765"/>
                  <a:pt x="2981182" y="2644726"/>
                </a:cubicBezTo>
                <a:cubicBezTo>
                  <a:pt x="3006331" y="2660444"/>
                  <a:pt x="3065588" y="2672861"/>
                  <a:pt x="3065588" y="2672861"/>
                </a:cubicBezTo>
                <a:cubicBezTo>
                  <a:pt x="3074966" y="2682240"/>
                  <a:pt x="3081860" y="2695065"/>
                  <a:pt x="3093723" y="2700997"/>
                </a:cubicBezTo>
                <a:cubicBezTo>
                  <a:pt x="3120249" y="2714260"/>
                  <a:pt x="3149994" y="2719754"/>
                  <a:pt x="3178129" y="2729132"/>
                </a:cubicBezTo>
                <a:cubicBezTo>
                  <a:pt x="3278338" y="2762535"/>
                  <a:pt x="3205534" y="2742062"/>
                  <a:pt x="3403212" y="2757267"/>
                </a:cubicBezTo>
                <a:cubicBezTo>
                  <a:pt x="3459483" y="2752578"/>
                  <a:pt x="3518778" y="2761993"/>
                  <a:pt x="3572025" y="2743200"/>
                </a:cubicBezTo>
                <a:cubicBezTo>
                  <a:pt x="3607894" y="2730540"/>
                  <a:pt x="3647642" y="2664943"/>
                  <a:pt x="3670499" y="2630658"/>
                </a:cubicBezTo>
                <a:cubicBezTo>
                  <a:pt x="3665810" y="2471224"/>
                  <a:pt x="3669677" y="2311309"/>
                  <a:pt x="3656431" y="2152357"/>
                </a:cubicBezTo>
                <a:cubicBezTo>
                  <a:pt x="3655330" y="2139139"/>
                  <a:pt x="3636581" y="2134578"/>
                  <a:pt x="3628295" y="2124221"/>
                </a:cubicBezTo>
                <a:cubicBezTo>
                  <a:pt x="3617733" y="2111019"/>
                  <a:pt x="3609538" y="2096086"/>
                  <a:pt x="3600160" y="2082018"/>
                </a:cubicBezTo>
                <a:cubicBezTo>
                  <a:pt x="3587152" y="1990963"/>
                  <a:pt x="3591921" y="2000225"/>
                  <a:pt x="3572025" y="1927273"/>
                </a:cubicBezTo>
                <a:cubicBezTo>
                  <a:pt x="3563043" y="1894338"/>
                  <a:pt x="3557754" y="1859996"/>
                  <a:pt x="3543889" y="1828800"/>
                </a:cubicBezTo>
                <a:cubicBezTo>
                  <a:pt x="3538502" y="1816680"/>
                  <a:pt x="3525132" y="1810043"/>
                  <a:pt x="3515754" y="1800664"/>
                </a:cubicBezTo>
                <a:cubicBezTo>
                  <a:pt x="3482304" y="1700316"/>
                  <a:pt x="3529735" y="1821635"/>
                  <a:pt x="3459483" y="1716258"/>
                </a:cubicBezTo>
                <a:cubicBezTo>
                  <a:pt x="3451258" y="1703920"/>
                  <a:pt x="3449489" y="1688313"/>
                  <a:pt x="3445415" y="1674055"/>
                </a:cubicBezTo>
                <a:cubicBezTo>
                  <a:pt x="3440104" y="1655465"/>
                  <a:pt x="3442073" y="1633871"/>
                  <a:pt x="3431348" y="1617784"/>
                </a:cubicBezTo>
                <a:cubicBezTo>
                  <a:pt x="3421970" y="1603716"/>
                  <a:pt x="3401869" y="1600782"/>
                  <a:pt x="3389145" y="1589649"/>
                </a:cubicBezTo>
                <a:cubicBezTo>
                  <a:pt x="3364191" y="1567814"/>
                  <a:pt x="3346395" y="1537703"/>
                  <a:pt x="3318806" y="1519310"/>
                </a:cubicBezTo>
                <a:cubicBezTo>
                  <a:pt x="3304738" y="1509932"/>
                  <a:pt x="3289591" y="1501999"/>
                  <a:pt x="3276603" y="1491175"/>
                </a:cubicBezTo>
                <a:cubicBezTo>
                  <a:pt x="3261319" y="1478439"/>
                  <a:pt x="3250104" y="1461186"/>
                  <a:pt x="3234400" y="1448972"/>
                </a:cubicBezTo>
                <a:cubicBezTo>
                  <a:pt x="3161842" y="1392538"/>
                  <a:pt x="3171467" y="1399859"/>
                  <a:pt x="3107791" y="1378633"/>
                </a:cubicBezTo>
                <a:cubicBezTo>
                  <a:pt x="3044158" y="1315003"/>
                  <a:pt x="3123707" y="1391896"/>
                  <a:pt x="3023385" y="1308295"/>
                </a:cubicBezTo>
                <a:cubicBezTo>
                  <a:pt x="3013196" y="1299804"/>
                  <a:pt x="3007112" y="1286091"/>
                  <a:pt x="2995249" y="1280160"/>
                </a:cubicBezTo>
                <a:cubicBezTo>
                  <a:pt x="2977956" y="1271514"/>
                  <a:pt x="2957736" y="1270781"/>
                  <a:pt x="2938979" y="1266092"/>
                </a:cubicBezTo>
                <a:cubicBezTo>
                  <a:pt x="2867879" y="1194992"/>
                  <a:pt x="2906434" y="1221684"/>
                  <a:pt x="2826437" y="1181686"/>
                </a:cubicBezTo>
                <a:cubicBezTo>
                  <a:pt x="2758513" y="1113760"/>
                  <a:pt x="2844818" y="1196389"/>
                  <a:pt x="2756099" y="1125415"/>
                </a:cubicBezTo>
                <a:cubicBezTo>
                  <a:pt x="2745742" y="1117130"/>
                  <a:pt x="2739826" y="1103211"/>
                  <a:pt x="2727963" y="1097280"/>
                </a:cubicBezTo>
                <a:cubicBezTo>
                  <a:pt x="2710670" y="1088634"/>
                  <a:pt x="2690449" y="1087901"/>
                  <a:pt x="2671692" y="1083212"/>
                </a:cubicBezTo>
                <a:cubicBezTo>
                  <a:pt x="2573727" y="952591"/>
                  <a:pt x="2689080" y="1088921"/>
                  <a:pt x="2573219" y="998806"/>
                </a:cubicBezTo>
                <a:cubicBezTo>
                  <a:pt x="2547046" y="978449"/>
                  <a:pt x="2532538" y="943296"/>
                  <a:pt x="2502880" y="928467"/>
                </a:cubicBezTo>
                <a:cubicBezTo>
                  <a:pt x="2464373" y="909214"/>
                  <a:pt x="2437544" y="898708"/>
                  <a:pt x="2404406" y="872197"/>
                </a:cubicBezTo>
                <a:cubicBezTo>
                  <a:pt x="2349232" y="828057"/>
                  <a:pt x="2407361" y="854425"/>
                  <a:pt x="2334068" y="829993"/>
                </a:cubicBezTo>
                <a:cubicBezTo>
                  <a:pt x="2324689" y="820615"/>
                  <a:pt x="2314218" y="812215"/>
                  <a:pt x="2305932" y="801858"/>
                </a:cubicBezTo>
                <a:cubicBezTo>
                  <a:pt x="2216842" y="690497"/>
                  <a:pt x="2354435" y="842033"/>
                  <a:pt x="2235594" y="703384"/>
                </a:cubicBezTo>
                <a:cubicBezTo>
                  <a:pt x="2222647" y="688279"/>
                  <a:pt x="2207459" y="675249"/>
                  <a:pt x="2193391" y="661181"/>
                </a:cubicBezTo>
                <a:cubicBezTo>
                  <a:pt x="2188702" y="642424"/>
                  <a:pt x="2184879" y="623429"/>
                  <a:pt x="2179323" y="604910"/>
                </a:cubicBezTo>
                <a:cubicBezTo>
                  <a:pt x="2170801" y="576504"/>
                  <a:pt x="2158381" y="549276"/>
                  <a:pt x="2151188" y="520504"/>
                </a:cubicBezTo>
                <a:cubicBezTo>
                  <a:pt x="2146499" y="501747"/>
                  <a:pt x="2142676" y="482752"/>
                  <a:pt x="2137120" y="464233"/>
                </a:cubicBezTo>
                <a:cubicBezTo>
                  <a:pt x="2128598" y="435827"/>
                  <a:pt x="2116178" y="408599"/>
                  <a:pt x="2108985" y="379827"/>
                </a:cubicBezTo>
                <a:cubicBezTo>
                  <a:pt x="2104296" y="361070"/>
                  <a:pt x="2103563" y="340850"/>
                  <a:pt x="2094917" y="323557"/>
                </a:cubicBezTo>
                <a:cubicBezTo>
                  <a:pt x="2088986" y="311694"/>
                  <a:pt x="2074139" y="306457"/>
                  <a:pt x="2066782" y="295421"/>
                </a:cubicBezTo>
                <a:cubicBezTo>
                  <a:pt x="2055149" y="277972"/>
                  <a:pt x="2046907" y="258425"/>
                  <a:pt x="2038646" y="239150"/>
                </a:cubicBezTo>
                <a:cubicBezTo>
                  <a:pt x="2032805" y="225520"/>
                  <a:pt x="2033476" y="208810"/>
                  <a:pt x="2024579" y="196947"/>
                </a:cubicBezTo>
                <a:cubicBezTo>
                  <a:pt x="1963938" y="116092"/>
                  <a:pt x="1968385" y="138711"/>
                  <a:pt x="1897969" y="98473"/>
                </a:cubicBezTo>
                <a:cubicBezTo>
                  <a:pt x="1844181" y="67737"/>
                  <a:pt x="1874804" y="70338"/>
                  <a:pt x="1841699" y="7033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1752600" y="4267200"/>
            <a:ext cx="518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24400" y="1066800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Depth-First Search (DFS) </a:t>
            </a:r>
            <a:br>
              <a:rPr lang="en-US" dirty="0" smtClean="0"/>
            </a:br>
            <a:r>
              <a:rPr lang="en-US" dirty="0" smtClean="0"/>
              <a:t> uses recursion (stack)</a:t>
            </a:r>
            <a:endParaRPr lang="en-US" dirty="0"/>
          </a:p>
        </p:txBody>
      </p:sp>
      <p:pic>
        <p:nvPicPr>
          <p:cNvPr id="13" name="Picture 5" descr="C:\Users\smsm\Desktop\gtln8p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905000"/>
            <a:ext cx="4267200" cy="4953000"/>
          </a:xfrm>
          <a:prstGeom prst="rect">
            <a:avLst/>
          </a:prstGeom>
          <a:noFill/>
        </p:spPr>
      </p:pic>
      <p:sp>
        <p:nvSpPr>
          <p:cNvPr id="16" name="Freeform 15"/>
          <p:cNvSpPr/>
          <p:nvPr/>
        </p:nvSpPr>
        <p:spPr>
          <a:xfrm>
            <a:off x="367421" y="4392122"/>
            <a:ext cx="3698142" cy="1080210"/>
          </a:xfrm>
          <a:custGeom>
            <a:avLst/>
            <a:gdLst>
              <a:gd name="connsiteX0" fmla="*/ 3698142 w 3698142"/>
              <a:gd name="connsiteY0" fmla="*/ 278352 h 1080210"/>
              <a:gd name="connsiteX1" fmla="*/ 3613736 w 3698142"/>
              <a:gd name="connsiteY1" fmla="*/ 264284 h 1080210"/>
              <a:gd name="connsiteX2" fmla="*/ 3571533 w 3698142"/>
              <a:gd name="connsiteY2" fmla="*/ 236149 h 1080210"/>
              <a:gd name="connsiteX3" fmla="*/ 3501194 w 3698142"/>
              <a:gd name="connsiteY3" fmla="*/ 222081 h 1080210"/>
              <a:gd name="connsiteX4" fmla="*/ 3444924 w 3698142"/>
              <a:gd name="connsiteY4" fmla="*/ 208013 h 1080210"/>
              <a:gd name="connsiteX5" fmla="*/ 3262044 w 3698142"/>
              <a:gd name="connsiteY5" fmla="*/ 193946 h 1080210"/>
              <a:gd name="connsiteX6" fmla="*/ 3135434 w 3698142"/>
              <a:gd name="connsiteY6" fmla="*/ 179878 h 1080210"/>
              <a:gd name="connsiteX7" fmla="*/ 2628997 w 3698142"/>
              <a:gd name="connsiteY7" fmla="*/ 137675 h 1080210"/>
              <a:gd name="connsiteX8" fmla="*/ 2474253 w 3698142"/>
              <a:gd name="connsiteY8" fmla="*/ 123607 h 1080210"/>
              <a:gd name="connsiteX9" fmla="*/ 1883410 w 3698142"/>
              <a:gd name="connsiteY9" fmla="*/ 109540 h 1080210"/>
              <a:gd name="connsiteX10" fmla="*/ 1672394 w 3698142"/>
              <a:gd name="connsiteY10" fmla="*/ 95472 h 1080210"/>
              <a:gd name="connsiteX11" fmla="*/ 1630191 w 3698142"/>
              <a:gd name="connsiteY11" fmla="*/ 81404 h 1080210"/>
              <a:gd name="connsiteX12" fmla="*/ 1348837 w 3698142"/>
              <a:gd name="connsiteY12" fmla="*/ 53269 h 1080210"/>
              <a:gd name="connsiteX13" fmla="*/ 870536 w 3698142"/>
              <a:gd name="connsiteY13" fmla="*/ 39201 h 1080210"/>
              <a:gd name="connsiteX14" fmla="*/ 378167 w 3698142"/>
              <a:gd name="connsiteY14" fmla="*/ 25133 h 1080210"/>
              <a:gd name="connsiteX15" fmla="*/ 293761 w 3698142"/>
              <a:gd name="connsiteY15" fmla="*/ 67336 h 1080210"/>
              <a:gd name="connsiteX16" fmla="*/ 265625 w 3698142"/>
              <a:gd name="connsiteY16" fmla="*/ 95472 h 1080210"/>
              <a:gd name="connsiteX17" fmla="*/ 223422 w 3698142"/>
              <a:gd name="connsiteY17" fmla="*/ 109540 h 1080210"/>
              <a:gd name="connsiteX18" fmla="*/ 167151 w 3698142"/>
              <a:gd name="connsiteY18" fmla="*/ 179878 h 1080210"/>
              <a:gd name="connsiteX19" fmla="*/ 110881 w 3698142"/>
              <a:gd name="connsiteY19" fmla="*/ 208013 h 1080210"/>
              <a:gd name="connsiteX20" fmla="*/ 68677 w 3698142"/>
              <a:gd name="connsiteY20" fmla="*/ 236149 h 1080210"/>
              <a:gd name="connsiteX21" fmla="*/ 68677 w 3698142"/>
              <a:gd name="connsiteY21" fmla="*/ 812924 h 1080210"/>
              <a:gd name="connsiteX22" fmla="*/ 96813 w 3698142"/>
              <a:gd name="connsiteY22" fmla="*/ 855127 h 1080210"/>
              <a:gd name="connsiteX23" fmla="*/ 139016 w 3698142"/>
              <a:gd name="connsiteY23" fmla="*/ 939533 h 1080210"/>
              <a:gd name="connsiteX24" fmla="*/ 223422 w 3698142"/>
              <a:gd name="connsiteY24" fmla="*/ 995804 h 1080210"/>
              <a:gd name="connsiteX25" fmla="*/ 251557 w 3698142"/>
              <a:gd name="connsiteY25" fmla="*/ 1023940 h 1080210"/>
              <a:gd name="connsiteX26" fmla="*/ 490708 w 3698142"/>
              <a:gd name="connsiteY26" fmla="*/ 1066143 h 1080210"/>
              <a:gd name="connsiteX27" fmla="*/ 1728665 w 3698142"/>
              <a:gd name="connsiteY27" fmla="*/ 1080210 h 1080210"/>
              <a:gd name="connsiteX28" fmla="*/ 3332382 w 3698142"/>
              <a:gd name="connsiteY28" fmla="*/ 1066143 h 1080210"/>
              <a:gd name="connsiteX29" fmla="*/ 3388653 w 3698142"/>
              <a:gd name="connsiteY29" fmla="*/ 1009872 h 1080210"/>
              <a:gd name="connsiteX30" fmla="*/ 3416788 w 3698142"/>
              <a:gd name="connsiteY30" fmla="*/ 981736 h 1080210"/>
              <a:gd name="connsiteX31" fmla="*/ 3430856 w 3698142"/>
              <a:gd name="connsiteY31" fmla="*/ 939533 h 1080210"/>
              <a:gd name="connsiteX32" fmla="*/ 3487127 w 3698142"/>
              <a:gd name="connsiteY32" fmla="*/ 855127 h 1080210"/>
              <a:gd name="connsiteX33" fmla="*/ 3501194 w 3698142"/>
              <a:gd name="connsiteY33" fmla="*/ 798856 h 1080210"/>
              <a:gd name="connsiteX34" fmla="*/ 3529330 w 3698142"/>
              <a:gd name="connsiteY34" fmla="*/ 756653 h 1080210"/>
              <a:gd name="connsiteX35" fmla="*/ 3585601 w 3698142"/>
              <a:gd name="connsiteY35" fmla="*/ 630044 h 1080210"/>
              <a:gd name="connsiteX36" fmla="*/ 3613736 w 3698142"/>
              <a:gd name="connsiteY36" fmla="*/ 545638 h 1080210"/>
              <a:gd name="connsiteX37" fmla="*/ 3613736 w 3698142"/>
              <a:gd name="connsiteY37" fmla="*/ 250216 h 10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98142" h="1080210">
                <a:moveTo>
                  <a:pt x="3698142" y="278352"/>
                </a:moveTo>
                <a:cubicBezTo>
                  <a:pt x="3670007" y="273663"/>
                  <a:pt x="3640796" y="273304"/>
                  <a:pt x="3613736" y="264284"/>
                </a:cubicBezTo>
                <a:cubicBezTo>
                  <a:pt x="3597696" y="258937"/>
                  <a:pt x="3587364" y="242085"/>
                  <a:pt x="3571533" y="236149"/>
                </a:cubicBezTo>
                <a:cubicBezTo>
                  <a:pt x="3549145" y="227753"/>
                  <a:pt x="3524535" y="227268"/>
                  <a:pt x="3501194" y="222081"/>
                </a:cubicBezTo>
                <a:cubicBezTo>
                  <a:pt x="3482320" y="217887"/>
                  <a:pt x="3464126" y="210272"/>
                  <a:pt x="3444924" y="208013"/>
                </a:cubicBezTo>
                <a:cubicBezTo>
                  <a:pt x="3384203" y="200869"/>
                  <a:pt x="3322933" y="199481"/>
                  <a:pt x="3262044" y="193946"/>
                </a:cubicBezTo>
                <a:cubicBezTo>
                  <a:pt x="3219755" y="190102"/>
                  <a:pt x="3177637" y="184567"/>
                  <a:pt x="3135434" y="179878"/>
                </a:cubicBezTo>
                <a:cubicBezTo>
                  <a:pt x="2885460" y="117385"/>
                  <a:pt x="3095424" y="161595"/>
                  <a:pt x="2628997" y="137675"/>
                </a:cubicBezTo>
                <a:cubicBezTo>
                  <a:pt x="2577271" y="135022"/>
                  <a:pt x="2526010" y="125560"/>
                  <a:pt x="2474253" y="123607"/>
                </a:cubicBezTo>
                <a:cubicBezTo>
                  <a:pt x="2277390" y="116178"/>
                  <a:pt x="2080358" y="114229"/>
                  <a:pt x="1883410" y="109540"/>
                </a:cubicBezTo>
                <a:cubicBezTo>
                  <a:pt x="1813071" y="104851"/>
                  <a:pt x="1742458" y="103257"/>
                  <a:pt x="1672394" y="95472"/>
                </a:cubicBezTo>
                <a:cubicBezTo>
                  <a:pt x="1657656" y="93834"/>
                  <a:pt x="1644895" y="83322"/>
                  <a:pt x="1630191" y="81404"/>
                </a:cubicBezTo>
                <a:cubicBezTo>
                  <a:pt x="1536730" y="69213"/>
                  <a:pt x="1442944" y="58497"/>
                  <a:pt x="1348837" y="53269"/>
                </a:cubicBezTo>
                <a:cubicBezTo>
                  <a:pt x="1189580" y="44421"/>
                  <a:pt x="1029970" y="43890"/>
                  <a:pt x="870536" y="39201"/>
                </a:cubicBezTo>
                <a:cubicBezTo>
                  <a:pt x="556923" y="0"/>
                  <a:pt x="720960" y="7092"/>
                  <a:pt x="378167" y="25133"/>
                </a:cubicBezTo>
                <a:cubicBezTo>
                  <a:pt x="333593" y="39991"/>
                  <a:pt x="332718" y="36170"/>
                  <a:pt x="293761" y="67336"/>
                </a:cubicBezTo>
                <a:cubicBezTo>
                  <a:pt x="283404" y="75622"/>
                  <a:pt x="276998" y="88648"/>
                  <a:pt x="265625" y="95472"/>
                </a:cubicBezTo>
                <a:cubicBezTo>
                  <a:pt x="252910" y="103101"/>
                  <a:pt x="237490" y="104851"/>
                  <a:pt x="223422" y="109540"/>
                </a:cubicBezTo>
                <a:cubicBezTo>
                  <a:pt x="208370" y="132118"/>
                  <a:pt x="191208" y="163840"/>
                  <a:pt x="167151" y="179878"/>
                </a:cubicBezTo>
                <a:cubicBezTo>
                  <a:pt x="149702" y="191510"/>
                  <a:pt x="129089" y="197609"/>
                  <a:pt x="110881" y="208013"/>
                </a:cubicBezTo>
                <a:cubicBezTo>
                  <a:pt x="96201" y="216402"/>
                  <a:pt x="82745" y="226770"/>
                  <a:pt x="68677" y="236149"/>
                </a:cubicBezTo>
                <a:cubicBezTo>
                  <a:pt x="0" y="442190"/>
                  <a:pt x="33111" y="326858"/>
                  <a:pt x="68677" y="812924"/>
                </a:cubicBezTo>
                <a:cubicBezTo>
                  <a:pt x="69911" y="829786"/>
                  <a:pt x="89252" y="840005"/>
                  <a:pt x="96813" y="855127"/>
                </a:cubicBezTo>
                <a:cubicBezTo>
                  <a:pt x="115767" y="893035"/>
                  <a:pt x="103180" y="908177"/>
                  <a:pt x="139016" y="939533"/>
                </a:cubicBezTo>
                <a:cubicBezTo>
                  <a:pt x="164464" y="961800"/>
                  <a:pt x="199512" y="971893"/>
                  <a:pt x="223422" y="995804"/>
                </a:cubicBezTo>
                <a:cubicBezTo>
                  <a:pt x="232800" y="1005183"/>
                  <a:pt x="239694" y="1018009"/>
                  <a:pt x="251557" y="1023940"/>
                </a:cubicBezTo>
                <a:cubicBezTo>
                  <a:pt x="323159" y="1059741"/>
                  <a:pt x="414604" y="1064606"/>
                  <a:pt x="490708" y="1066143"/>
                </a:cubicBezTo>
                <a:lnTo>
                  <a:pt x="1728665" y="1080210"/>
                </a:lnTo>
                <a:lnTo>
                  <a:pt x="3332382" y="1066143"/>
                </a:lnTo>
                <a:cubicBezTo>
                  <a:pt x="3358885" y="1065020"/>
                  <a:pt x="3369896" y="1028629"/>
                  <a:pt x="3388653" y="1009872"/>
                </a:cubicBezTo>
                <a:lnTo>
                  <a:pt x="3416788" y="981736"/>
                </a:lnTo>
                <a:cubicBezTo>
                  <a:pt x="3421477" y="967668"/>
                  <a:pt x="3423655" y="952496"/>
                  <a:pt x="3430856" y="939533"/>
                </a:cubicBezTo>
                <a:cubicBezTo>
                  <a:pt x="3447278" y="909974"/>
                  <a:pt x="3487127" y="855127"/>
                  <a:pt x="3487127" y="855127"/>
                </a:cubicBezTo>
                <a:cubicBezTo>
                  <a:pt x="3491816" y="836370"/>
                  <a:pt x="3493578" y="816627"/>
                  <a:pt x="3501194" y="798856"/>
                </a:cubicBezTo>
                <a:cubicBezTo>
                  <a:pt x="3507854" y="783316"/>
                  <a:pt x="3520942" y="771333"/>
                  <a:pt x="3529330" y="756653"/>
                </a:cubicBezTo>
                <a:cubicBezTo>
                  <a:pt x="3551441" y="717958"/>
                  <a:pt x="3570529" y="671491"/>
                  <a:pt x="3585601" y="630044"/>
                </a:cubicBezTo>
                <a:cubicBezTo>
                  <a:pt x="3595736" y="602172"/>
                  <a:pt x="3611545" y="575214"/>
                  <a:pt x="3613736" y="545638"/>
                </a:cubicBezTo>
                <a:cubicBezTo>
                  <a:pt x="3621010" y="447433"/>
                  <a:pt x="3613736" y="348690"/>
                  <a:pt x="3613736" y="2502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759469" y="5861967"/>
            <a:ext cx="1969663" cy="771687"/>
          </a:xfrm>
          <a:custGeom>
            <a:avLst/>
            <a:gdLst>
              <a:gd name="connsiteX0" fmla="*/ 1632039 w 1969663"/>
              <a:gd name="connsiteY0" fmla="*/ 159005 h 771687"/>
              <a:gd name="connsiteX1" fmla="*/ 211202 w 1969663"/>
              <a:gd name="connsiteY1" fmla="*/ 159005 h 771687"/>
              <a:gd name="connsiteX2" fmla="*/ 84593 w 1969663"/>
              <a:gd name="connsiteY2" fmla="*/ 187141 h 771687"/>
              <a:gd name="connsiteX3" fmla="*/ 42389 w 1969663"/>
              <a:gd name="connsiteY3" fmla="*/ 215276 h 771687"/>
              <a:gd name="connsiteX4" fmla="*/ 42389 w 1969663"/>
              <a:gd name="connsiteY4" fmla="*/ 538833 h 771687"/>
              <a:gd name="connsiteX5" fmla="*/ 112728 w 1969663"/>
              <a:gd name="connsiteY5" fmla="*/ 665442 h 771687"/>
              <a:gd name="connsiteX6" fmla="*/ 140863 w 1969663"/>
              <a:gd name="connsiteY6" fmla="*/ 693578 h 771687"/>
              <a:gd name="connsiteX7" fmla="*/ 211202 w 1969663"/>
              <a:gd name="connsiteY7" fmla="*/ 707645 h 771687"/>
              <a:gd name="connsiteX8" fmla="*/ 576962 w 1969663"/>
              <a:gd name="connsiteY8" fmla="*/ 763916 h 771687"/>
              <a:gd name="connsiteX9" fmla="*/ 1814919 w 1969663"/>
              <a:gd name="connsiteY9" fmla="*/ 735781 h 771687"/>
              <a:gd name="connsiteX10" fmla="*/ 1969663 w 1969663"/>
              <a:gd name="connsiteY10" fmla="*/ 665442 h 771687"/>
              <a:gd name="connsiteX11" fmla="*/ 1941528 w 1969663"/>
              <a:gd name="connsiteY11" fmla="*/ 581036 h 771687"/>
              <a:gd name="connsiteX12" fmla="*/ 1927460 w 1969663"/>
              <a:gd name="connsiteY12" fmla="*/ 538833 h 771687"/>
              <a:gd name="connsiteX13" fmla="*/ 1871189 w 1969663"/>
              <a:gd name="connsiteY13" fmla="*/ 468495 h 771687"/>
              <a:gd name="connsiteX14" fmla="*/ 1828986 w 1969663"/>
              <a:gd name="connsiteY14" fmla="*/ 384088 h 771687"/>
              <a:gd name="connsiteX15" fmla="*/ 1786783 w 1969663"/>
              <a:gd name="connsiteY15" fmla="*/ 299682 h 771687"/>
              <a:gd name="connsiteX16" fmla="*/ 1702377 w 1969663"/>
              <a:gd name="connsiteY16" fmla="*/ 215276 h 771687"/>
              <a:gd name="connsiteX17" fmla="*/ 1674242 w 1969663"/>
              <a:gd name="connsiteY17" fmla="*/ 173073 h 771687"/>
              <a:gd name="connsiteX18" fmla="*/ 1617971 w 1969663"/>
              <a:gd name="connsiteY18" fmla="*/ 102735 h 7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9663" h="771687">
                <a:moveTo>
                  <a:pt x="1632039" y="159005"/>
                </a:moveTo>
                <a:cubicBezTo>
                  <a:pt x="1155000" y="0"/>
                  <a:pt x="1568984" y="132894"/>
                  <a:pt x="211202" y="159005"/>
                </a:cubicBezTo>
                <a:cubicBezTo>
                  <a:pt x="188723" y="159437"/>
                  <a:pt x="114057" y="172409"/>
                  <a:pt x="84593" y="187141"/>
                </a:cubicBezTo>
                <a:cubicBezTo>
                  <a:pt x="69470" y="194702"/>
                  <a:pt x="56457" y="205898"/>
                  <a:pt x="42389" y="215276"/>
                </a:cubicBezTo>
                <a:cubicBezTo>
                  <a:pt x="0" y="342450"/>
                  <a:pt x="18901" y="268713"/>
                  <a:pt x="42389" y="538833"/>
                </a:cubicBezTo>
                <a:cubicBezTo>
                  <a:pt x="45758" y="577582"/>
                  <a:pt x="97012" y="649726"/>
                  <a:pt x="112728" y="665442"/>
                </a:cubicBezTo>
                <a:cubicBezTo>
                  <a:pt x="122106" y="674821"/>
                  <a:pt x="128672" y="688353"/>
                  <a:pt x="140863" y="693578"/>
                </a:cubicBezTo>
                <a:cubicBezTo>
                  <a:pt x="162840" y="702997"/>
                  <a:pt x="188134" y="701354"/>
                  <a:pt x="211202" y="707645"/>
                </a:cubicBezTo>
                <a:cubicBezTo>
                  <a:pt x="446023" y="771687"/>
                  <a:pt x="72240" y="713445"/>
                  <a:pt x="576962" y="763916"/>
                </a:cubicBezTo>
                <a:lnTo>
                  <a:pt x="1814919" y="735781"/>
                </a:lnTo>
                <a:cubicBezTo>
                  <a:pt x="1940277" y="730612"/>
                  <a:pt x="1924491" y="733201"/>
                  <a:pt x="1969663" y="665442"/>
                </a:cubicBezTo>
                <a:lnTo>
                  <a:pt x="1941528" y="581036"/>
                </a:lnTo>
                <a:cubicBezTo>
                  <a:pt x="1936839" y="566968"/>
                  <a:pt x="1936723" y="550412"/>
                  <a:pt x="1927460" y="538833"/>
                </a:cubicBezTo>
                <a:lnTo>
                  <a:pt x="1871189" y="468495"/>
                </a:lnTo>
                <a:cubicBezTo>
                  <a:pt x="1835832" y="362417"/>
                  <a:pt x="1883526" y="493168"/>
                  <a:pt x="1828986" y="384088"/>
                </a:cubicBezTo>
                <a:cubicBezTo>
                  <a:pt x="1801049" y="328215"/>
                  <a:pt x="1832863" y="351521"/>
                  <a:pt x="1786783" y="299682"/>
                </a:cubicBezTo>
                <a:cubicBezTo>
                  <a:pt x="1760348" y="269943"/>
                  <a:pt x="1724448" y="248383"/>
                  <a:pt x="1702377" y="215276"/>
                </a:cubicBezTo>
                <a:cubicBezTo>
                  <a:pt x="1692999" y="201208"/>
                  <a:pt x="1685245" y="185910"/>
                  <a:pt x="1674242" y="173073"/>
                </a:cubicBezTo>
                <a:cubicBezTo>
                  <a:pt x="1614655" y="103555"/>
                  <a:pt x="1617971" y="145084"/>
                  <a:pt x="1617971" y="10273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838200" y="3352800"/>
            <a:ext cx="2590800" cy="609600"/>
          </a:xfrm>
          <a:custGeom>
            <a:avLst/>
            <a:gdLst>
              <a:gd name="connsiteX0" fmla="*/ 3698142 w 3698142"/>
              <a:gd name="connsiteY0" fmla="*/ 278352 h 1080210"/>
              <a:gd name="connsiteX1" fmla="*/ 3613736 w 3698142"/>
              <a:gd name="connsiteY1" fmla="*/ 264284 h 1080210"/>
              <a:gd name="connsiteX2" fmla="*/ 3571533 w 3698142"/>
              <a:gd name="connsiteY2" fmla="*/ 236149 h 1080210"/>
              <a:gd name="connsiteX3" fmla="*/ 3501194 w 3698142"/>
              <a:gd name="connsiteY3" fmla="*/ 222081 h 1080210"/>
              <a:gd name="connsiteX4" fmla="*/ 3444924 w 3698142"/>
              <a:gd name="connsiteY4" fmla="*/ 208013 h 1080210"/>
              <a:gd name="connsiteX5" fmla="*/ 3262044 w 3698142"/>
              <a:gd name="connsiteY5" fmla="*/ 193946 h 1080210"/>
              <a:gd name="connsiteX6" fmla="*/ 3135434 w 3698142"/>
              <a:gd name="connsiteY6" fmla="*/ 179878 h 1080210"/>
              <a:gd name="connsiteX7" fmla="*/ 2628997 w 3698142"/>
              <a:gd name="connsiteY7" fmla="*/ 137675 h 1080210"/>
              <a:gd name="connsiteX8" fmla="*/ 2474253 w 3698142"/>
              <a:gd name="connsiteY8" fmla="*/ 123607 h 1080210"/>
              <a:gd name="connsiteX9" fmla="*/ 1883410 w 3698142"/>
              <a:gd name="connsiteY9" fmla="*/ 109540 h 1080210"/>
              <a:gd name="connsiteX10" fmla="*/ 1672394 w 3698142"/>
              <a:gd name="connsiteY10" fmla="*/ 95472 h 1080210"/>
              <a:gd name="connsiteX11" fmla="*/ 1630191 w 3698142"/>
              <a:gd name="connsiteY11" fmla="*/ 81404 h 1080210"/>
              <a:gd name="connsiteX12" fmla="*/ 1348837 w 3698142"/>
              <a:gd name="connsiteY12" fmla="*/ 53269 h 1080210"/>
              <a:gd name="connsiteX13" fmla="*/ 870536 w 3698142"/>
              <a:gd name="connsiteY13" fmla="*/ 39201 h 1080210"/>
              <a:gd name="connsiteX14" fmla="*/ 378167 w 3698142"/>
              <a:gd name="connsiteY14" fmla="*/ 25133 h 1080210"/>
              <a:gd name="connsiteX15" fmla="*/ 293761 w 3698142"/>
              <a:gd name="connsiteY15" fmla="*/ 67336 h 1080210"/>
              <a:gd name="connsiteX16" fmla="*/ 265625 w 3698142"/>
              <a:gd name="connsiteY16" fmla="*/ 95472 h 1080210"/>
              <a:gd name="connsiteX17" fmla="*/ 223422 w 3698142"/>
              <a:gd name="connsiteY17" fmla="*/ 109540 h 1080210"/>
              <a:gd name="connsiteX18" fmla="*/ 167151 w 3698142"/>
              <a:gd name="connsiteY18" fmla="*/ 179878 h 1080210"/>
              <a:gd name="connsiteX19" fmla="*/ 110881 w 3698142"/>
              <a:gd name="connsiteY19" fmla="*/ 208013 h 1080210"/>
              <a:gd name="connsiteX20" fmla="*/ 68677 w 3698142"/>
              <a:gd name="connsiteY20" fmla="*/ 236149 h 1080210"/>
              <a:gd name="connsiteX21" fmla="*/ 68677 w 3698142"/>
              <a:gd name="connsiteY21" fmla="*/ 812924 h 1080210"/>
              <a:gd name="connsiteX22" fmla="*/ 96813 w 3698142"/>
              <a:gd name="connsiteY22" fmla="*/ 855127 h 1080210"/>
              <a:gd name="connsiteX23" fmla="*/ 139016 w 3698142"/>
              <a:gd name="connsiteY23" fmla="*/ 939533 h 1080210"/>
              <a:gd name="connsiteX24" fmla="*/ 223422 w 3698142"/>
              <a:gd name="connsiteY24" fmla="*/ 995804 h 1080210"/>
              <a:gd name="connsiteX25" fmla="*/ 251557 w 3698142"/>
              <a:gd name="connsiteY25" fmla="*/ 1023940 h 1080210"/>
              <a:gd name="connsiteX26" fmla="*/ 490708 w 3698142"/>
              <a:gd name="connsiteY26" fmla="*/ 1066143 h 1080210"/>
              <a:gd name="connsiteX27" fmla="*/ 1728665 w 3698142"/>
              <a:gd name="connsiteY27" fmla="*/ 1080210 h 1080210"/>
              <a:gd name="connsiteX28" fmla="*/ 3332382 w 3698142"/>
              <a:gd name="connsiteY28" fmla="*/ 1066143 h 1080210"/>
              <a:gd name="connsiteX29" fmla="*/ 3388653 w 3698142"/>
              <a:gd name="connsiteY29" fmla="*/ 1009872 h 1080210"/>
              <a:gd name="connsiteX30" fmla="*/ 3416788 w 3698142"/>
              <a:gd name="connsiteY30" fmla="*/ 981736 h 1080210"/>
              <a:gd name="connsiteX31" fmla="*/ 3430856 w 3698142"/>
              <a:gd name="connsiteY31" fmla="*/ 939533 h 1080210"/>
              <a:gd name="connsiteX32" fmla="*/ 3487127 w 3698142"/>
              <a:gd name="connsiteY32" fmla="*/ 855127 h 1080210"/>
              <a:gd name="connsiteX33" fmla="*/ 3501194 w 3698142"/>
              <a:gd name="connsiteY33" fmla="*/ 798856 h 1080210"/>
              <a:gd name="connsiteX34" fmla="*/ 3529330 w 3698142"/>
              <a:gd name="connsiteY34" fmla="*/ 756653 h 1080210"/>
              <a:gd name="connsiteX35" fmla="*/ 3585601 w 3698142"/>
              <a:gd name="connsiteY35" fmla="*/ 630044 h 1080210"/>
              <a:gd name="connsiteX36" fmla="*/ 3613736 w 3698142"/>
              <a:gd name="connsiteY36" fmla="*/ 545638 h 1080210"/>
              <a:gd name="connsiteX37" fmla="*/ 3613736 w 3698142"/>
              <a:gd name="connsiteY37" fmla="*/ 250216 h 10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98142" h="1080210">
                <a:moveTo>
                  <a:pt x="3698142" y="278352"/>
                </a:moveTo>
                <a:cubicBezTo>
                  <a:pt x="3670007" y="273663"/>
                  <a:pt x="3640796" y="273304"/>
                  <a:pt x="3613736" y="264284"/>
                </a:cubicBezTo>
                <a:cubicBezTo>
                  <a:pt x="3597696" y="258937"/>
                  <a:pt x="3587364" y="242085"/>
                  <a:pt x="3571533" y="236149"/>
                </a:cubicBezTo>
                <a:cubicBezTo>
                  <a:pt x="3549145" y="227753"/>
                  <a:pt x="3524535" y="227268"/>
                  <a:pt x="3501194" y="222081"/>
                </a:cubicBezTo>
                <a:cubicBezTo>
                  <a:pt x="3482320" y="217887"/>
                  <a:pt x="3464126" y="210272"/>
                  <a:pt x="3444924" y="208013"/>
                </a:cubicBezTo>
                <a:cubicBezTo>
                  <a:pt x="3384203" y="200869"/>
                  <a:pt x="3322933" y="199481"/>
                  <a:pt x="3262044" y="193946"/>
                </a:cubicBezTo>
                <a:cubicBezTo>
                  <a:pt x="3219755" y="190102"/>
                  <a:pt x="3177637" y="184567"/>
                  <a:pt x="3135434" y="179878"/>
                </a:cubicBezTo>
                <a:cubicBezTo>
                  <a:pt x="2885460" y="117385"/>
                  <a:pt x="3095424" y="161595"/>
                  <a:pt x="2628997" y="137675"/>
                </a:cubicBezTo>
                <a:cubicBezTo>
                  <a:pt x="2577271" y="135022"/>
                  <a:pt x="2526010" y="125560"/>
                  <a:pt x="2474253" y="123607"/>
                </a:cubicBezTo>
                <a:cubicBezTo>
                  <a:pt x="2277390" y="116178"/>
                  <a:pt x="2080358" y="114229"/>
                  <a:pt x="1883410" y="109540"/>
                </a:cubicBezTo>
                <a:cubicBezTo>
                  <a:pt x="1813071" y="104851"/>
                  <a:pt x="1742458" y="103257"/>
                  <a:pt x="1672394" y="95472"/>
                </a:cubicBezTo>
                <a:cubicBezTo>
                  <a:pt x="1657656" y="93834"/>
                  <a:pt x="1644895" y="83322"/>
                  <a:pt x="1630191" y="81404"/>
                </a:cubicBezTo>
                <a:cubicBezTo>
                  <a:pt x="1536730" y="69213"/>
                  <a:pt x="1442944" y="58497"/>
                  <a:pt x="1348837" y="53269"/>
                </a:cubicBezTo>
                <a:cubicBezTo>
                  <a:pt x="1189580" y="44421"/>
                  <a:pt x="1029970" y="43890"/>
                  <a:pt x="870536" y="39201"/>
                </a:cubicBezTo>
                <a:cubicBezTo>
                  <a:pt x="556923" y="0"/>
                  <a:pt x="720960" y="7092"/>
                  <a:pt x="378167" y="25133"/>
                </a:cubicBezTo>
                <a:cubicBezTo>
                  <a:pt x="333593" y="39991"/>
                  <a:pt x="332718" y="36170"/>
                  <a:pt x="293761" y="67336"/>
                </a:cubicBezTo>
                <a:cubicBezTo>
                  <a:pt x="283404" y="75622"/>
                  <a:pt x="276998" y="88648"/>
                  <a:pt x="265625" y="95472"/>
                </a:cubicBezTo>
                <a:cubicBezTo>
                  <a:pt x="252910" y="103101"/>
                  <a:pt x="237490" y="104851"/>
                  <a:pt x="223422" y="109540"/>
                </a:cubicBezTo>
                <a:cubicBezTo>
                  <a:pt x="208370" y="132118"/>
                  <a:pt x="191208" y="163840"/>
                  <a:pt x="167151" y="179878"/>
                </a:cubicBezTo>
                <a:cubicBezTo>
                  <a:pt x="149702" y="191510"/>
                  <a:pt x="129089" y="197609"/>
                  <a:pt x="110881" y="208013"/>
                </a:cubicBezTo>
                <a:cubicBezTo>
                  <a:pt x="96201" y="216402"/>
                  <a:pt x="82745" y="226770"/>
                  <a:pt x="68677" y="236149"/>
                </a:cubicBezTo>
                <a:cubicBezTo>
                  <a:pt x="0" y="442190"/>
                  <a:pt x="33111" y="326858"/>
                  <a:pt x="68677" y="812924"/>
                </a:cubicBezTo>
                <a:cubicBezTo>
                  <a:pt x="69911" y="829786"/>
                  <a:pt x="89252" y="840005"/>
                  <a:pt x="96813" y="855127"/>
                </a:cubicBezTo>
                <a:cubicBezTo>
                  <a:pt x="115767" y="893035"/>
                  <a:pt x="103180" y="908177"/>
                  <a:pt x="139016" y="939533"/>
                </a:cubicBezTo>
                <a:cubicBezTo>
                  <a:pt x="164464" y="961800"/>
                  <a:pt x="199512" y="971893"/>
                  <a:pt x="223422" y="995804"/>
                </a:cubicBezTo>
                <a:cubicBezTo>
                  <a:pt x="232800" y="1005183"/>
                  <a:pt x="239694" y="1018009"/>
                  <a:pt x="251557" y="1023940"/>
                </a:cubicBezTo>
                <a:cubicBezTo>
                  <a:pt x="323159" y="1059741"/>
                  <a:pt x="414604" y="1064606"/>
                  <a:pt x="490708" y="1066143"/>
                </a:cubicBezTo>
                <a:lnTo>
                  <a:pt x="1728665" y="1080210"/>
                </a:lnTo>
                <a:lnTo>
                  <a:pt x="3332382" y="1066143"/>
                </a:lnTo>
                <a:cubicBezTo>
                  <a:pt x="3358885" y="1065020"/>
                  <a:pt x="3369896" y="1028629"/>
                  <a:pt x="3388653" y="1009872"/>
                </a:cubicBezTo>
                <a:lnTo>
                  <a:pt x="3416788" y="981736"/>
                </a:lnTo>
                <a:cubicBezTo>
                  <a:pt x="3421477" y="967668"/>
                  <a:pt x="3423655" y="952496"/>
                  <a:pt x="3430856" y="939533"/>
                </a:cubicBezTo>
                <a:cubicBezTo>
                  <a:pt x="3447278" y="909974"/>
                  <a:pt x="3487127" y="855127"/>
                  <a:pt x="3487127" y="855127"/>
                </a:cubicBezTo>
                <a:cubicBezTo>
                  <a:pt x="3491816" y="836370"/>
                  <a:pt x="3493578" y="816627"/>
                  <a:pt x="3501194" y="798856"/>
                </a:cubicBezTo>
                <a:cubicBezTo>
                  <a:pt x="3507854" y="783316"/>
                  <a:pt x="3520942" y="771333"/>
                  <a:pt x="3529330" y="756653"/>
                </a:cubicBezTo>
                <a:cubicBezTo>
                  <a:pt x="3551441" y="717958"/>
                  <a:pt x="3570529" y="671491"/>
                  <a:pt x="3585601" y="630044"/>
                </a:cubicBezTo>
                <a:cubicBezTo>
                  <a:pt x="3595736" y="602172"/>
                  <a:pt x="3611545" y="575214"/>
                  <a:pt x="3613736" y="545638"/>
                </a:cubicBezTo>
                <a:cubicBezTo>
                  <a:pt x="3621010" y="447433"/>
                  <a:pt x="3613736" y="348690"/>
                  <a:pt x="3613736" y="2502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0" y="10668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Breadth-First Search (BFS)  </a:t>
            </a:r>
          </a:p>
          <a:p>
            <a:pPr algn="ctr"/>
            <a:r>
              <a:rPr lang="en-US" dirty="0" smtClean="0"/>
              <a:t>uses queue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Picture 1" descr="C:\Users\smsm\Desktop\df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9200"/>
            <a:ext cx="6915150" cy="20574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676400" y="4572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Depth-First Search (DFS) </a:t>
            </a:r>
            <a:br>
              <a:rPr lang="en-US" sz="2000" dirty="0" smtClean="0"/>
            </a:br>
            <a:r>
              <a:rPr lang="en-US" sz="2000" dirty="0" smtClean="0"/>
              <a:t> uses recursion (stack)</a:t>
            </a:r>
            <a:endParaRPr lang="en-US" sz="2000" dirty="0"/>
          </a:p>
        </p:txBody>
      </p:sp>
      <p:pic>
        <p:nvPicPr>
          <p:cNvPr id="5" name="Picture 5" descr="C:\Users\smsm\Desktop\gtln8p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1371600"/>
            <a:ext cx="4267200" cy="4953000"/>
          </a:xfrm>
          <a:prstGeom prst="rect">
            <a:avLst/>
          </a:prstGeom>
          <a:noFill/>
        </p:spPr>
      </p:pic>
      <p:sp>
        <p:nvSpPr>
          <p:cNvPr id="6" name="Freeform 5"/>
          <p:cNvSpPr/>
          <p:nvPr/>
        </p:nvSpPr>
        <p:spPr>
          <a:xfrm>
            <a:off x="5181600" y="2057400"/>
            <a:ext cx="3670499" cy="4192172"/>
          </a:xfrm>
          <a:custGeom>
            <a:avLst/>
            <a:gdLst>
              <a:gd name="connsiteX0" fmla="*/ 1377465 w 3670499"/>
              <a:gd name="connsiteY0" fmla="*/ 0 h 4192172"/>
              <a:gd name="connsiteX1" fmla="*/ 1293059 w 3670499"/>
              <a:gd name="connsiteY1" fmla="*/ 42203 h 4192172"/>
              <a:gd name="connsiteX2" fmla="*/ 1278991 w 3670499"/>
              <a:gd name="connsiteY2" fmla="*/ 84406 h 4192172"/>
              <a:gd name="connsiteX3" fmla="*/ 1250855 w 3670499"/>
              <a:gd name="connsiteY3" fmla="*/ 126609 h 4192172"/>
              <a:gd name="connsiteX4" fmla="*/ 1222720 w 3670499"/>
              <a:gd name="connsiteY4" fmla="*/ 211015 h 4192172"/>
              <a:gd name="connsiteX5" fmla="*/ 1194585 w 3670499"/>
              <a:gd name="connsiteY5" fmla="*/ 253218 h 4192172"/>
              <a:gd name="connsiteX6" fmla="*/ 1152382 w 3670499"/>
              <a:gd name="connsiteY6" fmla="*/ 337624 h 4192172"/>
              <a:gd name="connsiteX7" fmla="*/ 1082043 w 3670499"/>
              <a:gd name="connsiteY7" fmla="*/ 492369 h 4192172"/>
              <a:gd name="connsiteX8" fmla="*/ 1082043 w 3670499"/>
              <a:gd name="connsiteY8" fmla="*/ 492369 h 4192172"/>
              <a:gd name="connsiteX9" fmla="*/ 1067975 w 3670499"/>
              <a:gd name="connsiteY9" fmla="*/ 534572 h 4192172"/>
              <a:gd name="connsiteX10" fmla="*/ 1025772 w 3670499"/>
              <a:gd name="connsiteY10" fmla="*/ 576775 h 4192172"/>
              <a:gd name="connsiteX11" fmla="*/ 997637 w 3670499"/>
              <a:gd name="connsiteY11" fmla="*/ 618978 h 4192172"/>
              <a:gd name="connsiteX12" fmla="*/ 941366 w 3670499"/>
              <a:gd name="connsiteY12" fmla="*/ 717452 h 4192172"/>
              <a:gd name="connsiteX13" fmla="*/ 913231 w 3670499"/>
              <a:gd name="connsiteY13" fmla="*/ 759655 h 4192172"/>
              <a:gd name="connsiteX14" fmla="*/ 856960 w 3670499"/>
              <a:gd name="connsiteY14" fmla="*/ 815926 h 4192172"/>
              <a:gd name="connsiteX15" fmla="*/ 828825 w 3670499"/>
              <a:gd name="connsiteY15" fmla="*/ 858129 h 4192172"/>
              <a:gd name="connsiteX16" fmla="*/ 744419 w 3670499"/>
              <a:gd name="connsiteY16" fmla="*/ 900332 h 4192172"/>
              <a:gd name="connsiteX17" fmla="*/ 730351 w 3670499"/>
              <a:gd name="connsiteY17" fmla="*/ 942535 h 4192172"/>
              <a:gd name="connsiteX18" fmla="*/ 688148 w 3670499"/>
              <a:gd name="connsiteY18" fmla="*/ 956603 h 4192172"/>
              <a:gd name="connsiteX19" fmla="*/ 660012 w 3670499"/>
              <a:gd name="connsiteY19" fmla="*/ 984738 h 4192172"/>
              <a:gd name="connsiteX20" fmla="*/ 786622 w 3670499"/>
              <a:gd name="connsiteY20" fmla="*/ 956603 h 4192172"/>
              <a:gd name="connsiteX21" fmla="*/ 772554 w 3670499"/>
              <a:gd name="connsiteY21" fmla="*/ 1012873 h 4192172"/>
              <a:gd name="connsiteX22" fmla="*/ 730351 w 3670499"/>
              <a:gd name="connsiteY22" fmla="*/ 1097280 h 4192172"/>
              <a:gd name="connsiteX23" fmla="*/ 688148 w 3670499"/>
              <a:gd name="connsiteY23" fmla="*/ 1125415 h 4192172"/>
              <a:gd name="connsiteX24" fmla="*/ 674080 w 3670499"/>
              <a:gd name="connsiteY24" fmla="*/ 928467 h 4192172"/>
              <a:gd name="connsiteX25" fmla="*/ 716283 w 3670499"/>
              <a:gd name="connsiteY25" fmla="*/ 914400 h 4192172"/>
              <a:gd name="connsiteX26" fmla="*/ 744419 w 3670499"/>
              <a:gd name="connsiteY26" fmla="*/ 1097280 h 4192172"/>
              <a:gd name="connsiteX27" fmla="*/ 660012 w 3670499"/>
              <a:gd name="connsiteY27" fmla="*/ 1069144 h 4192172"/>
              <a:gd name="connsiteX28" fmla="*/ 674080 w 3670499"/>
              <a:gd name="connsiteY28" fmla="*/ 998806 h 4192172"/>
              <a:gd name="connsiteX29" fmla="*/ 744419 w 3670499"/>
              <a:gd name="connsiteY29" fmla="*/ 1055077 h 4192172"/>
              <a:gd name="connsiteX30" fmla="*/ 758486 w 3670499"/>
              <a:gd name="connsiteY30" fmla="*/ 1097280 h 4192172"/>
              <a:gd name="connsiteX31" fmla="*/ 730351 w 3670499"/>
              <a:gd name="connsiteY31" fmla="*/ 1069144 h 4192172"/>
              <a:gd name="connsiteX32" fmla="*/ 702215 w 3670499"/>
              <a:gd name="connsiteY32" fmla="*/ 1125415 h 4192172"/>
              <a:gd name="connsiteX33" fmla="*/ 645945 w 3670499"/>
              <a:gd name="connsiteY33" fmla="*/ 1209821 h 4192172"/>
              <a:gd name="connsiteX34" fmla="*/ 561539 w 3670499"/>
              <a:gd name="connsiteY34" fmla="*/ 1252024 h 4192172"/>
              <a:gd name="connsiteX35" fmla="*/ 533403 w 3670499"/>
              <a:gd name="connsiteY35" fmla="*/ 1280160 h 4192172"/>
              <a:gd name="connsiteX36" fmla="*/ 491200 w 3670499"/>
              <a:gd name="connsiteY36" fmla="*/ 1294227 h 4192172"/>
              <a:gd name="connsiteX37" fmla="*/ 463065 w 3670499"/>
              <a:gd name="connsiteY37" fmla="*/ 1336430 h 4192172"/>
              <a:gd name="connsiteX38" fmla="*/ 434929 w 3670499"/>
              <a:gd name="connsiteY38" fmla="*/ 1364566 h 4192172"/>
              <a:gd name="connsiteX39" fmla="*/ 378659 w 3670499"/>
              <a:gd name="connsiteY39" fmla="*/ 1448972 h 4192172"/>
              <a:gd name="connsiteX40" fmla="*/ 322388 w 3670499"/>
              <a:gd name="connsiteY40" fmla="*/ 1505243 h 4192172"/>
              <a:gd name="connsiteX41" fmla="*/ 294252 w 3670499"/>
              <a:gd name="connsiteY41" fmla="*/ 1617784 h 4192172"/>
              <a:gd name="connsiteX42" fmla="*/ 280185 w 3670499"/>
              <a:gd name="connsiteY42" fmla="*/ 1674055 h 4192172"/>
              <a:gd name="connsiteX43" fmla="*/ 252049 w 3670499"/>
              <a:gd name="connsiteY43" fmla="*/ 1702190 h 4192172"/>
              <a:gd name="connsiteX44" fmla="*/ 195779 w 3670499"/>
              <a:gd name="connsiteY44" fmla="*/ 1786597 h 4192172"/>
              <a:gd name="connsiteX45" fmla="*/ 181711 w 3670499"/>
              <a:gd name="connsiteY45" fmla="*/ 1828800 h 4192172"/>
              <a:gd name="connsiteX46" fmla="*/ 97305 w 3670499"/>
              <a:gd name="connsiteY46" fmla="*/ 1941341 h 4192172"/>
              <a:gd name="connsiteX47" fmla="*/ 69169 w 3670499"/>
              <a:gd name="connsiteY47" fmla="*/ 2053883 h 4192172"/>
              <a:gd name="connsiteX48" fmla="*/ 55102 w 3670499"/>
              <a:gd name="connsiteY48" fmla="*/ 2096086 h 4192172"/>
              <a:gd name="connsiteX49" fmla="*/ 26966 w 3670499"/>
              <a:gd name="connsiteY49" fmla="*/ 2236763 h 4192172"/>
              <a:gd name="connsiteX50" fmla="*/ 26966 w 3670499"/>
              <a:gd name="connsiteY50" fmla="*/ 2560320 h 4192172"/>
              <a:gd name="connsiteX51" fmla="*/ 55102 w 3670499"/>
              <a:gd name="connsiteY51" fmla="*/ 2588455 h 4192172"/>
              <a:gd name="connsiteX52" fmla="*/ 69169 w 3670499"/>
              <a:gd name="connsiteY52" fmla="*/ 2630658 h 4192172"/>
              <a:gd name="connsiteX53" fmla="*/ 167643 w 3670499"/>
              <a:gd name="connsiteY53" fmla="*/ 2715064 h 4192172"/>
              <a:gd name="connsiteX54" fmla="*/ 223914 w 3670499"/>
              <a:gd name="connsiteY54" fmla="*/ 2743200 h 4192172"/>
              <a:gd name="connsiteX55" fmla="*/ 280185 w 3670499"/>
              <a:gd name="connsiteY55" fmla="*/ 2757267 h 4192172"/>
              <a:gd name="connsiteX56" fmla="*/ 420862 w 3670499"/>
              <a:gd name="connsiteY56" fmla="*/ 2729132 h 4192172"/>
              <a:gd name="connsiteX57" fmla="*/ 448997 w 3670499"/>
              <a:gd name="connsiteY57" fmla="*/ 2672861 h 4192172"/>
              <a:gd name="connsiteX58" fmla="*/ 477132 w 3670499"/>
              <a:gd name="connsiteY58" fmla="*/ 2630658 h 4192172"/>
              <a:gd name="connsiteX59" fmla="*/ 533403 w 3670499"/>
              <a:gd name="connsiteY59" fmla="*/ 2518117 h 4192172"/>
              <a:gd name="connsiteX60" fmla="*/ 561539 w 3670499"/>
              <a:gd name="connsiteY60" fmla="*/ 2391507 h 4192172"/>
              <a:gd name="connsiteX61" fmla="*/ 589674 w 3670499"/>
              <a:gd name="connsiteY61" fmla="*/ 2349304 h 4192172"/>
              <a:gd name="connsiteX62" fmla="*/ 617809 w 3670499"/>
              <a:gd name="connsiteY62" fmla="*/ 2264898 h 4192172"/>
              <a:gd name="connsiteX63" fmla="*/ 631877 w 3670499"/>
              <a:gd name="connsiteY63" fmla="*/ 2222695 h 4192172"/>
              <a:gd name="connsiteX64" fmla="*/ 645945 w 3670499"/>
              <a:gd name="connsiteY64" fmla="*/ 2166424 h 4192172"/>
              <a:gd name="connsiteX65" fmla="*/ 674080 w 3670499"/>
              <a:gd name="connsiteY65" fmla="*/ 2124221 h 4192172"/>
              <a:gd name="connsiteX66" fmla="*/ 688148 w 3670499"/>
              <a:gd name="connsiteY66" fmla="*/ 2067950 h 4192172"/>
              <a:gd name="connsiteX67" fmla="*/ 702215 w 3670499"/>
              <a:gd name="connsiteY67" fmla="*/ 1927273 h 4192172"/>
              <a:gd name="connsiteX68" fmla="*/ 758486 w 3670499"/>
              <a:gd name="connsiteY68" fmla="*/ 1941341 h 4192172"/>
              <a:gd name="connsiteX69" fmla="*/ 772554 w 3670499"/>
              <a:gd name="connsiteY69" fmla="*/ 1983544 h 4192172"/>
              <a:gd name="connsiteX70" fmla="*/ 800689 w 3670499"/>
              <a:gd name="connsiteY70" fmla="*/ 2025747 h 4192172"/>
              <a:gd name="connsiteX71" fmla="*/ 814757 w 3670499"/>
              <a:gd name="connsiteY71" fmla="*/ 2096086 h 4192172"/>
              <a:gd name="connsiteX72" fmla="*/ 828825 w 3670499"/>
              <a:gd name="connsiteY72" fmla="*/ 2138289 h 4192172"/>
              <a:gd name="connsiteX73" fmla="*/ 842892 w 3670499"/>
              <a:gd name="connsiteY73" fmla="*/ 2264898 h 4192172"/>
              <a:gd name="connsiteX74" fmla="*/ 828825 w 3670499"/>
              <a:gd name="connsiteY74" fmla="*/ 2560320 h 4192172"/>
              <a:gd name="connsiteX75" fmla="*/ 800689 w 3670499"/>
              <a:gd name="connsiteY75" fmla="*/ 2686929 h 4192172"/>
              <a:gd name="connsiteX76" fmla="*/ 772554 w 3670499"/>
              <a:gd name="connsiteY76" fmla="*/ 2785403 h 4192172"/>
              <a:gd name="connsiteX77" fmla="*/ 758486 w 3670499"/>
              <a:gd name="connsiteY77" fmla="*/ 2897944 h 4192172"/>
              <a:gd name="connsiteX78" fmla="*/ 744419 w 3670499"/>
              <a:gd name="connsiteY78" fmla="*/ 2940147 h 4192172"/>
              <a:gd name="connsiteX79" fmla="*/ 716283 w 3670499"/>
              <a:gd name="connsiteY79" fmla="*/ 3151163 h 4192172"/>
              <a:gd name="connsiteX80" fmla="*/ 702215 w 3670499"/>
              <a:gd name="connsiteY80" fmla="*/ 3305907 h 4192172"/>
              <a:gd name="connsiteX81" fmla="*/ 744419 w 3670499"/>
              <a:gd name="connsiteY81" fmla="*/ 3967089 h 4192172"/>
              <a:gd name="connsiteX82" fmla="*/ 786622 w 3670499"/>
              <a:gd name="connsiteY82" fmla="*/ 4009292 h 4192172"/>
              <a:gd name="connsiteX83" fmla="*/ 1039840 w 3670499"/>
              <a:gd name="connsiteY83" fmla="*/ 3995224 h 4192172"/>
              <a:gd name="connsiteX84" fmla="*/ 1067975 w 3670499"/>
              <a:gd name="connsiteY84" fmla="*/ 3953021 h 4192172"/>
              <a:gd name="connsiteX85" fmla="*/ 1110179 w 3670499"/>
              <a:gd name="connsiteY85" fmla="*/ 3854547 h 4192172"/>
              <a:gd name="connsiteX86" fmla="*/ 1166449 w 3670499"/>
              <a:gd name="connsiteY86" fmla="*/ 3727938 h 4192172"/>
              <a:gd name="connsiteX87" fmla="*/ 1180517 w 3670499"/>
              <a:gd name="connsiteY87" fmla="*/ 3685735 h 4192172"/>
              <a:gd name="connsiteX88" fmla="*/ 1194585 w 3670499"/>
              <a:gd name="connsiteY88" fmla="*/ 3643532 h 4192172"/>
              <a:gd name="connsiteX89" fmla="*/ 1236788 w 3670499"/>
              <a:gd name="connsiteY89" fmla="*/ 3334043 h 4192172"/>
              <a:gd name="connsiteX90" fmla="*/ 1250855 w 3670499"/>
              <a:gd name="connsiteY90" fmla="*/ 3263704 h 4192172"/>
              <a:gd name="connsiteX91" fmla="*/ 1278991 w 3670499"/>
              <a:gd name="connsiteY91" fmla="*/ 3179298 h 4192172"/>
              <a:gd name="connsiteX92" fmla="*/ 1349329 w 3670499"/>
              <a:gd name="connsiteY92" fmla="*/ 3657600 h 4192172"/>
              <a:gd name="connsiteX93" fmla="*/ 1391532 w 3670499"/>
              <a:gd name="connsiteY93" fmla="*/ 3826412 h 4192172"/>
              <a:gd name="connsiteX94" fmla="*/ 1405600 w 3670499"/>
              <a:gd name="connsiteY94" fmla="*/ 3868615 h 4192172"/>
              <a:gd name="connsiteX95" fmla="*/ 1461871 w 3670499"/>
              <a:gd name="connsiteY95" fmla="*/ 3967089 h 4192172"/>
              <a:gd name="connsiteX96" fmla="*/ 1504074 w 3670499"/>
              <a:gd name="connsiteY96" fmla="*/ 4023360 h 4192172"/>
              <a:gd name="connsiteX97" fmla="*/ 1574412 w 3670499"/>
              <a:gd name="connsiteY97" fmla="*/ 4079630 h 4192172"/>
              <a:gd name="connsiteX98" fmla="*/ 1602548 w 3670499"/>
              <a:gd name="connsiteY98" fmla="*/ 4121833 h 4192172"/>
              <a:gd name="connsiteX99" fmla="*/ 1672886 w 3670499"/>
              <a:gd name="connsiteY99" fmla="*/ 4178104 h 4192172"/>
              <a:gd name="connsiteX100" fmla="*/ 1715089 w 3670499"/>
              <a:gd name="connsiteY100" fmla="*/ 4192172 h 4192172"/>
              <a:gd name="connsiteX101" fmla="*/ 1897969 w 3670499"/>
              <a:gd name="connsiteY101" fmla="*/ 4164037 h 4192172"/>
              <a:gd name="connsiteX102" fmla="*/ 1926105 w 3670499"/>
              <a:gd name="connsiteY102" fmla="*/ 4135901 h 4192172"/>
              <a:gd name="connsiteX103" fmla="*/ 1996443 w 3670499"/>
              <a:gd name="connsiteY103" fmla="*/ 4051495 h 4192172"/>
              <a:gd name="connsiteX104" fmla="*/ 2052714 w 3670499"/>
              <a:gd name="connsiteY104" fmla="*/ 3981157 h 4192172"/>
              <a:gd name="connsiteX105" fmla="*/ 2066782 w 3670499"/>
              <a:gd name="connsiteY105" fmla="*/ 3938953 h 4192172"/>
              <a:gd name="connsiteX106" fmla="*/ 2052714 w 3670499"/>
              <a:gd name="connsiteY106" fmla="*/ 3348110 h 4192172"/>
              <a:gd name="connsiteX107" fmla="*/ 2038646 w 3670499"/>
              <a:gd name="connsiteY107" fmla="*/ 3038621 h 4192172"/>
              <a:gd name="connsiteX108" fmla="*/ 1996443 w 3670499"/>
              <a:gd name="connsiteY108" fmla="*/ 3010486 h 4192172"/>
              <a:gd name="connsiteX109" fmla="*/ 1926105 w 3670499"/>
              <a:gd name="connsiteY109" fmla="*/ 2968283 h 4192172"/>
              <a:gd name="connsiteX110" fmla="*/ 1813563 w 3670499"/>
              <a:gd name="connsiteY110" fmla="*/ 2869809 h 4192172"/>
              <a:gd name="connsiteX111" fmla="*/ 1785428 w 3670499"/>
              <a:gd name="connsiteY111" fmla="*/ 2841673 h 4192172"/>
              <a:gd name="connsiteX112" fmla="*/ 1715089 w 3670499"/>
              <a:gd name="connsiteY112" fmla="*/ 2743200 h 4192172"/>
              <a:gd name="connsiteX113" fmla="*/ 1686954 w 3670499"/>
              <a:gd name="connsiteY113" fmla="*/ 2700997 h 4192172"/>
              <a:gd name="connsiteX114" fmla="*/ 1630683 w 3670499"/>
              <a:gd name="connsiteY114" fmla="*/ 2644726 h 4192172"/>
              <a:gd name="connsiteX115" fmla="*/ 1602548 w 3670499"/>
              <a:gd name="connsiteY115" fmla="*/ 2616590 h 4192172"/>
              <a:gd name="connsiteX116" fmla="*/ 1532209 w 3670499"/>
              <a:gd name="connsiteY116" fmla="*/ 2532184 h 4192172"/>
              <a:gd name="connsiteX117" fmla="*/ 1518142 w 3670499"/>
              <a:gd name="connsiteY117" fmla="*/ 2489981 h 4192172"/>
              <a:gd name="connsiteX118" fmla="*/ 1490006 w 3670499"/>
              <a:gd name="connsiteY118" fmla="*/ 2461846 h 4192172"/>
              <a:gd name="connsiteX119" fmla="*/ 1461871 w 3670499"/>
              <a:gd name="connsiteY119" fmla="*/ 2419643 h 4192172"/>
              <a:gd name="connsiteX120" fmla="*/ 1433735 w 3670499"/>
              <a:gd name="connsiteY120" fmla="*/ 2363372 h 4192172"/>
              <a:gd name="connsiteX121" fmla="*/ 1363397 w 3670499"/>
              <a:gd name="connsiteY121" fmla="*/ 2264898 h 4192172"/>
              <a:gd name="connsiteX122" fmla="*/ 1293059 w 3670499"/>
              <a:gd name="connsiteY122" fmla="*/ 2180492 h 4192172"/>
              <a:gd name="connsiteX123" fmla="*/ 1236788 w 3670499"/>
              <a:gd name="connsiteY123" fmla="*/ 2067950 h 4192172"/>
              <a:gd name="connsiteX124" fmla="*/ 1180517 w 3670499"/>
              <a:gd name="connsiteY124" fmla="*/ 1955409 h 4192172"/>
              <a:gd name="connsiteX125" fmla="*/ 1166449 w 3670499"/>
              <a:gd name="connsiteY125" fmla="*/ 1913206 h 4192172"/>
              <a:gd name="connsiteX126" fmla="*/ 1138314 w 3670499"/>
              <a:gd name="connsiteY126" fmla="*/ 1885070 h 4192172"/>
              <a:gd name="connsiteX127" fmla="*/ 1152382 w 3670499"/>
              <a:gd name="connsiteY127" fmla="*/ 1434904 h 4192172"/>
              <a:gd name="connsiteX128" fmla="*/ 1180517 w 3670499"/>
              <a:gd name="connsiteY128" fmla="*/ 1378633 h 4192172"/>
              <a:gd name="connsiteX129" fmla="*/ 1236788 w 3670499"/>
              <a:gd name="connsiteY129" fmla="*/ 1252024 h 4192172"/>
              <a:gd name="connsiteX130" fmla="*/ 1278991 w 3670499"/>
              <a:gd name="connsiteY130" fmla="*/ 1139483 h 4192172"/>
              <a:gd name="connsiteX131" fmla="*/ 1307126 w 3670499"/>
              <a:gd name="connsiteY131" fmla="*/ 1097280 h 4192172"/>
              <a:gd name="connsiteX132" fmla="*/ 1335262 w 3670499"/>
              <a:gd name="connsiteY132" fmla="*/ 1041009 h 4192172"/>
              <a:gd name="connsiteX133" fmla="*/ 1391532 w 3670499"/>
              <a:gd name="connsiteY133" fmla="*/ 970670 h 4192172"/>
              <a:gd name="connsiteX134" fmla="*/ 1405600 w 3670499"/>
              <a:gd name="connsiteY134" fmla="*/ 928467 h 4192172"/>
              <a:gd name="connsiteX135" fmla="*/ 1447803 w 3670499"/>
              <a:gd name="connsiteY135" fmla="*/ 886264 h 4192172"/>
              <a:gd name="connsiteX136" fmla="*/ 1475939 w 3670499"/>
              <a:gd name="connsiteY136" fmla="*/ 829993 h 4192172"/>
              <a:gd name="connsiteX137" fmla="*/ 1518142 w 3670499"/>
              <a:gd name="connsiteY137" fmla="*/ 773723 h 4192172"/>
              <a:gd name="connsiteX138" fmla="*/ 1560345 w 3670499"/>
              <a:gd name="connsiteY138" fmla="*/ 703384 h 4192172"/>
              <a:gd name="connsiteX139" fmla="*/ 1574412 w 3670499"/>
              <a:gd name="connsiteY139" fmla="*/ 661181 h 4192172"/>
              <a:gd name="connsiteX140" fmla="*/ 1644751 w 3670499"/>
              <a:gd name="connsiteY140" fmla="*/ 590843 h 4192172"/>
              <a:gd name="connsiteX141" fmla="*/ 1743225 w 3670499"/>
              <a:gd name="connsiteY141" fmla="*/ 604910 h 4192172"/>
              <a:gd name="connsiteX142" fmla="*/ 1841699 w 3670499"/>
              <a:gd name="connsiteY142" fmla="*/ 717452 h 4192172"/>
              <a:gd name="connsiteX143" fmla="*/ 1883902 w 3670499"/>
              <a:gd name="connsiteY143" fmla="*/ 745587 h 4192172"/>
              <a:gd name="connsiteX144" fmla="*/ 1897969 w 3670499"/>
              <a:gd name="connsiteY144" fmla="*/ 787790 h 4192172"/>
              <a:gd name="connsiteX145" fmla="*/ 1926105 w 3670499"/>
              <a:gd name="connsiteY145" fmla="*/ 815926 h 4192172"/>
              <a:gd name="connsiteX146" fmla="*/ 1940172 w 3670499"/>
              <a:gd name="connsiteY146" fmla="*/ 872197 h 4192172"/>
              <a:gd name="connsiteX147" fmla="*/ 1968308 w 3670499"/>
              <a:gd name="connsiteY147" fmla="*/ 928467 h 4192172"/>
              <a:gd name="connsiteX148" fmla="*/ 2010511 w 3670499"/>
              <a:gd name="connsiteY148" fmla="*/ 1012873 h 4192172"/>
              <a:gd name="connsiteX149" fmla="*/ 2024579 w 3670499"/>
              <a:gd name="connsiteY149" fmla="*/ 1055077 h 4192172"/>
              <a:gd name="connsiteX150" fmla="*/ 2080849 w 3670499"/>
              <a:gd name="connsiteY150" fmla="*/ 1139483 h 4192172"/>
              <a:gd name="connsiteX151" fmla="*/ 2137120 w 3670499"/>
              <a:gd name="connsiteY151" fmla="*/ 1223889 h 4192172"/>
              <a:gd name="connsiteX152" fmla="*/ 2151188 w 3670499"/>
              <a:gd name="connsiteY152" fmla="*/ 1308295 h 4192172"/>
              <a:gd name="connsiteX153" fmla="*/ 2123052 w 3670499"/>
              <a:gd name="connsiteY153" fmla="*/ 1491175 h 4192172"/>
              <a:gd name="connsiteX154" fmla="*/ 2094917 w 3670499"/>
              <a:gd name="connsiteY154" fmla="*/ 1575581 h 4192172"/>
              <a:gd name="connsiteX155" fmla="*/ 2066782 w 3670499"/>
              <a:gd name="connsiteY155" fmla="*/ 1617784 h 4192172"/>
              <a:gd name="connsiteX156" fmla="*/ 2038646 w 3670499"/>
              <a:gd name="connsiteY156" fmla="*/ 1702190 h 4192172"/>
              <a:gd name="connsiteX157" fmla="*/ 1982375 w 3670499"/>
              <a:gd name="connsiteY157" fmla="*/ 1800664 h 4192172"/>
              <a:gd name="connsiteX158" fmla="*/ 1968308 w 3670499"/>
              <a:gd name="connsiteY158" fmla="*/ 1842867 h 4192172"/>
              <a:gd name="connsiteX159" fmla="*/ 1912037 w 3670499"/>
              <a:gd name="connsiteY159" fmla="*/ 1927273 h 4192172"/>
              <a:gd name="connsiteX160" fmla="*/ 1855766 w 3670499"/>
              <a:gd name="connsiteY160" fmla="*/ 2053883 h 4192172"/>
              <a:gd name="connsiteX161" fmla="*/ 1841699 w 3670499"/>
              <a:gd name="connsiteY161" fmla="*/ 2124221 h 4192172"/>
              <a:gd name="connsiteX162" fmla="*/ 1813563 w 3670499"/>
              <a:gd name="connsiteY162" fmla="*/ 2236763 h 4192172"/>
              <a:gd name="connsiteX163" fmla="*/ 1827631 w 3670499"/>
              <a:gd name="connsiteY163" fmla="*/ 2447778 h 4192172"/>
              <a:gd name="connsiteX164" fmla="*/ 1869834 w 3670499"/>
              <a:gd name="connsiteY164" fmla="*/ 2574387 h 4192172"/>
              <a:gd name="connsiteX165" fmla="*/ 1897969 w 3670499"/>
              <a:gd name="connsiteY165" fmla="*/ 2602523 h 4192172"/>
              <a:gd name="connsiteX166" fmla="*/ 1926105 w 3670499"/>
              <a:gd name="connsiteY166" fmla="*/ 2644726 h 4192172"/>
              <a:gd name="connsiteX167" fmla="*/ 1982375 w 3670499"/>
              <a:gd name="connsiteY167" fmla="*/ 2658793 h 4192172"/>
              <a:gd name="connsiteX168" fmla="*/ 2235594 w 3670499"/>
              <a:gd name="connsiteY168" fmla="*/ 2644726 h 4192172"/>
              <a:gd name="connsiteX169" fmla="*/ 2291865 w 3670499"/>
              <a:gd name="connsiteY169" fmla="*/ 2574387 h 4192172"/>
              <a:gd name="connsiteX170" fmla="*/ 2334068 w 3670499"/>
              <a:gd name="connsiteY170" fmla="*/ 2475913 h 4192172"/>
              <a:gd name="connsiteX171" fmla="*/ 2390339 w 3670499"/>
              <a:gd name="connsiteY171" fmla="*/ 2377440 h 4192172"/>
              <a:gd name="connsiteX172" fmla="*/ 2432542 w 3670499"/>
              <a:gd name="connsiteY172" fmla="*/ 2278966 h 4192172"/>
              <a:gd name="connsiteX173" fmla="*/ 2446609 w 3670499"/>
              <a:gd name="connsiteY173" fmla="*/ 2180492 h 4192172"/>
              <a:gd name="connsiteX174" fmla="*/ 2460677 w 3670499"/>
              <a:gd name="connsiteY174" fmla="*/ 2110153 h 4192172"/>
              <a:gd name="connsiteX175" fmla="*/ 2474745 w 3670499"/>
              <a:gd name="connsiteY175" fmla="*/ 1997612 h 4192172"/>
              <a:gd name="connsiteX176" fmla="*/ 2516948 w 3670499"/>
              <a:gd name="connsiteY176" fmla="*/ 1856935 h 4192172"/>
              <a:gd name="connsiteX177" fmla="*/ 2531015 w 3670499"/>
              <a:gd name="connsiteY177" fmla="*/ 1786597 h 4192172"/>
              <a:gd name="connsiteX178" fmla="*/ 2573219 w 3670499"/>
              <a:gd name="connsiteY178" fmla="*/ 1814732 h 4192172"/>
              <a:gd name="connsiteX179" fmla="*/ 2587286 w 3670499"/>
              <a:gd name="connsiteY179" fmla="*/ 1885070 h 4192172"/>
              <a:gd name="connsiteX180" fmla="*/ 2615422 w 3670499"/>
              <a:gd name="connsiteY180" fmla="*/ 1969477 h 4192172"/>
              <a:gd name="connsiteX181" fmla="*/ 2629489 w 3670499"/>
              <a:gd name="connsiteY181" fmla="*/ 2011680 h 4192172"/>
              <a:gd name="connsiteX182" fmla="*/ 2643557 w 3670499"/>
              <a:gd name="connsiteY182" fmla="*/ 2067950 h 4192172"/>
              <a:gd name="connsiteX183" fmla="*/ 2685760 w 3670499"/>
              <a:gd name="connsiteY183" fmla="*/ 2194560 h 4192172"/>
              <a:gd name="connsiteX184" fmla="*/ 2699828 w 3670499"/>
              <a:gd name="connsiteY184" fmla="*/ 2236763 h 4192172"/>
              <a:gd name="connsiteX185" fmla="*/ 2727963 w 3670499"/>
              <a:gd name="connsiteY185" fmla="*/ 2293033 h 4192172"/>
              <a:gd name="connsiteX186" fmla="*/ 2742031 w 3670499"/>
              <a:gd name="connsiteY186" fmla="*/ 2335237 h 4192172"/>
              <a:gd name="connsiteX187" fmla="*/ 2770166 w 3670499"/>
              <a:gd name="connsiteY187" fmla="*/ 2377440 h 4192172"/>
              <a:gd name="connsiteX188" fmla="*/ 2784234 w 3670499"/>
              <a:gd name="connsiteY188" fmla="*/ 2419643 h 4192172"/>
              <a:gd name="connsiteX189" fmla="*/ 2868640 w 3670499"/>
              <a:gd name="connsiteY189" fmla="*/ 2518117 h 4192172"/>
              <a:gd name="connsiteX190" fmla="*/ 2924911 w 3670499"/>
              <a:gd name="connsiteY190" fmla="*/ 2574387 h 4192172"/>
              <a:gd name="connsiteX191" fmla="*/ 2953046 w 3670499"/>
              <a:gd name="connsiteY191" fmla="*/ 2602523 h 4192172"/>
              <a:gd name="connsiteX192" fmla="*/ 2981182 w 3670499"/>
              <a:gd name="connsiteY192" fmla="*/ 2644726 h 4192172"/>
              <a:gd name="connsiteX193" fmla="*/ 3065588 w 3670499"/>
              <a:gd name="connsiteY193" fmla="*/ 2672861 h 4192172"/>
              <a:gd name="connsiteX194" fmla="*/ 3093723 w 3670499"/>
              <a:gd name="connsiteY194" fmla="*/ 2700997 h 4192172"/>
              <a:gd name="connsiteX195" fmla="*/ 3178129 w 3670499"/>
              <a:gd name="connsiteY195" fmla="*/ 2729132 h 4192172"/>
              <a:gd name="connsiteX196" fmla="*/ 3403212 w 3670499"/>
              <a:gd name="connsiteY196" fmla="*/ 2757267 h 4192172"/>
              <a:gd name="connsiteX197" fmla="*/ 3572025 w 3670499"/>
              <a:gd name="connsiteY197" fmla="*/ 2743200 h 4192172"/>
              <a:gd name="connsiteX198" fmla="*/ 3670499 w 3670499"/>
              <a:gd name="connsiteY198" fmla="*/ 2630658 h 4192172"/>
              <a:gd name="connsiteX199" fmla="*/ 3656431 w 3670499"/>
              <a:gd name="connsiteY199" fmla="*/ 2152357 h 4192172"/>
              <a:gd name="connsiteX200" fmla="*/ 3628295 w 3670499"/>
              <a:gd name="connsiteY200" fmla="*/ 2124221 h 4192172"/>
              <a:gd name="connsiteX201" fmla="*/ 3600160 w 3670499"/>
              <a:gd name="connsiteY201" fmla="*/ 2082018 h 4192172"/>
              <a:gd name="connsiteX202" fmla="*/ 3572025 w 3670499"/>
              <a:gd name="connsiteY202" fmla="*/ 1927273 h 4192172"/>
              <a:gd name="connsiteX203" fmla="*/ 3543889 w 3670499"/>
              <a:gd name="connsiteY203" fmla="*/ 1828800 h 4192172"/>
              <a:gd name="connsiteX204" fmla="*/ 3515754 w 3670499"/>
              <a:gd name="connsiteY204" fmla="*/ 1800664 h 4192172"/>
              <a:gd name="connsiteX205" fmla="*/ 3459483 w 3670499"/>
              <a:gd name="connsiteY205" fmla="*/ 1716258 h 4192172"/>
              <a:gd name="connsiteX206" fmla="*/ 3445415 w 3670499"/>
              <a:gd name="connsiteY206" fmla="*/ 1674055 h 4192172"/>
              <a:gd name="connsiteX207" fmla="*/ 3431348 w 3670499"/>
              <a:gd name="connsiteY207" fmla="*/ 1617784 h 4192172"/>
              <a:gd name="connsiteX208" fmla="*/ 3389145 w 3670499"/>
              <a:gd name="connsiteY208" fmla="*/ 1589649 h 4192172"/>
              <a:gd name="connsiteX209" fmla="*/ 3318806 w 3670499"/>
              <a:gd name="connsiteY209" fmla="*/ 1519310 h 4192172"/>
              <a:gd name="connsiteX210" fmla="*/ 3276603 w 3670499"/>
              <a:gd name="connsiteY210" fmla="*/ 1491175 h 4192172"/>
              <a:gd name="connsiteX211" fmla="*/ 3234400 w 3670499"/>
              <a:gd name="connsiteY211" fmla="*/ 1448972 h 4192172"/>
              <a:gd name="connsiteX212" fmla="*/ 3107791 w 3670499"/>
              <a:gd name="connsiteY212" fmla="*/ 1378633 h 4192172"/>
              <a:gd name="connsiteX213" fmla="*/ 3023385 w 3670499"/>
              <a:gd name="connsiteY213" fmla="*/ 1308295 h 4192172"/>
              <a:gd name="connsiteX214" fmla="*/ 2995249 w 3670499"/>
              <a:gd name="connsiteY214" fmla="*/ 1280160 h 4192172"/>
              <a:gd name="connsiteX215" fmla="*/ 2938979 w 3670499"/>
              <a:gd name="connsiteY215" fmla="*/ 1266092 h 4192172"/>
              <a:gd name="connsiteX216" fmla="*/ 2826437 w 3670499"/>
              <a:gd name="connsiteY216" fmla="*/ 1181686 h 4192172"/>
              <a:gd name="connsiteX217" fmla="*/ 2756099 w 3670499"/>
              <a:gd name="connsiteY217" fmla="*/ 1125415 h 4192172"/>
              <a:gd name="connsiteX218" fmla="*/ 2727963 w 3670499"/>
              <a:gd name="connsiteY218" fmla="*/ 1097280 h 4192172"/>
              <a:gd name="connsiteX219" fmla="*/ 2671692 w 3670499"/>
              <a:gd name="connsiteY219" fmla="*/ 1083212 h 4192172"/>
              <a:gd name="connsiteX220" fmla="*/ 2573219 w 3670499"/>
              <a:gd name="connsiteY220" fmla="*/ 998806 h 4192172"/>
              <a:gd name="connsiteX221" fmla="*/ 2502880 w 3670499"/>
              <a:gd name="connsiteY221" fmla="*/ 928467 h 4192172"/>
              <a:gd name="connsiteX222" fmla="*/ 2404406 w 3670499"/>
              <a:gd name="connsiteY222" fmla="*/ 872197 h 4192172"/>
              <a:gd name="connsiteX223" fmla="*/ 2334068 w 3670499"/>
              <a:gd name="connsiteY223" fmla="*/ 829993 h 4192172"/>
              <a:gd name="connsiteX224" fmla="*/ 2305932 w 3670499"/>
              <a:gd name="connsiteY224" fmla="*/ 801858 h 4192172"/>
              <a:gd name="connsiteX225" fmla="*/ 2235594 w 3670499"/>
              <a:gd name="connsiteY225" fmla="*/ 703384 h 4192172"/>
              <a:gd name="connsiteX226" fmla="*/ 2193391 w 3670499"/>
              <a:gd name="connsiteY226" fmla="*/ 661181 h 4192172"/>
              <a:gd name="connsiteX227" fmla="*/ 2179323 w 3670499"/>
              <a:gd name="connsiteY227" fmla="*/ 604910 h 4192172"/>
              <a:gd name="connsiteX228" fmla="*/ 2151188 w 3670499"/>
              <a:gd name="connsiteY228" fmla="*/ 520504 h 4192172"/>
              <a:gd name="connsiteX229" fmla="*/ 2137120 w 3670499"/>
              <a:gd name="connsiteY229" fmla="*/ 464233 h 4192172"/>
              <a:gd name="connsiteX230" fmla="*/ 2108985 w 3670499"/>
              <a:gd name="connsiteY230" fmla="*/ 379827 h 4192172"/>
              <a:gd name="connsiteX231" fmla="*/ 2094917 w 3670499"/>
              <a:gd name="connsiteY231" fmla="*/ 323557 h 4192172"/>
              <a:gd name="connsiteX232" fmla="*/ 2066782 w 3670499"/>
              <a:gd name="connsiteY232" fmla="*/ 295421 h 4192172"/>
              <a:gd name="connsiteX233" fmla="*/ 2038646 w 3670499"/>
              <a:gd name="connsiteY233" fmla="*/ 239150 h 4192172"/>
              <a:gd name="connsiteX234" fmla="*/ 2024579 w 3670499"/>
              <a:gd name="connsiteY234" fmla="*/ 196947 h 4192172"/>
              <a:gd name="connsiteX235" fmla="*/ 1897969 w 3670499"/>
              <a:gd name="connsiteY235" fmla="*/ 98473 h 4192172"/>
              <a:gd name="connsiteX236" fmla="*/ 1841699 w 3670499"/>
              <a:gd name="connsiteY236" fmla="*/ 70338 h 4192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</a:cxnLst>
            <a:rect l="l" t="t" r="r" b="b"/>
            <a:pathLst>
              <a:path w="3670499" h="4192172">
                <a:moveTo>
                  <a:pt x="1377465" y="0"/>
                </a:moveTo>
                <a:cubicBezTo>
                  <a:pt x="1349661" y="9267"/>
                  <a:pt x="1312894" y="17410"/>
                  <a:pt x="1293059" y="42203"/>
                </a:cubicBezTo>
                <a:cubicBezTo>
                  <a:pt x="1283796" y="53782"/>
                  <a:pt x="1285623" y="71143"/>
                  <a:pt x="1278991" y="84406"/>
                </a:cubicBezTo>
                <a:cubicBezTo>
                  <a:pt x="1271430" y="99528"/>
                  <a:pt x="1260234" y="112541"/>
                  <a:pt x="1250855" y="126609"/>
                </a:cubicBezTo>
                <a:cubicBezTo>
                  <a:pt x="1241477" y="154744"/>
                  <a:pt x="1239171" y="186339"/>
                  <a:pt x="1222720" y="211015"/>
                </a:cubicBezTo>
                <a:cubicBezTo>
                  <a:pt x="1213342" y="225083"/>
                  <a:pt x="1202146" y="238096"/>
                  <a:pt x="1194585" y="253218"/>
                </a:cubicBezTo>
                <a:cubicBezTo>
                  <a:pt x="1136342" y="369703"/>
                  <a:pt x="1233013" y="216676"/>
                  <a:pt x="1152382" y="337624"/>
                </a:cubicBezTo>
                <a:cubicBezTo>
                  <a:pt x="1131682" y="441121"/>
                  <a:pt x="1151577" y="388068"/>
                  <a:pt x="1082043" y="492369"/>
                </a:cubicBezTo>
                <a:lnTo>
                  <a:pt x="1082043" y="492369"/>
                </a:lnTo>
                <a:cubicBezTo>
                  <a:pt x="1077354" y="506437"/>
                  <a:pt x="1076200" y="522234"/>
                  <a:pt x="1067975" y="534572"/>
                </a:cubicBezTo>
                <a:cubicBezTo>
                  <a:pt x="1056939" y="551125"/>
                  <a:pt x="1038508" y="561491"/>
                  <a:pt x="1025772" y="576775"/>
                </a:cubicBezTo>
                <a:cubicBezTo>
                  <a:pt x="1014948" y="589763"/>
                  <a:pt x="1007015" y="604910"/>
                  <a:pt x="997637" y="618978"/>
                </a:cubicBezTo>
                <a:cubicBezTo>
                  <a:pt x="974865" y="710065"/>
                  <a:pt x="1001232" y="645613"/>
                  <a:pt x="941366" y="717452"/>
                </a:cubicBezTo>
                <a:cubicBezTo>
                  <a:pt x="930542" y="730440"/>
                  <a:pt x="924234" y="746818"/>
                  <a:pt x="913231" y="759655"/>
                </a:cubicBezTo>
                <a:cubicBezTo>
                  <a:pt x="895968" y="779795"/>
                  <a:pt x="871674" y="793855"/>
                  <a:pt x="856960" y="815926"/>
                </a:cubicBezTo>
                <a:cubicBezTo>
                  <a:pt x="847582" y="829994"/>
                  <a:pt x="840780" y="846174"/>
                  <a:pt x="828825" y="858129"/>
                </a:cubicBezTo>
                <a:cubicBezTo>
                  <a:pt x="801555" y="885399"/>
                  <a:pt x="778743" y="888891"/>
                  <a:pt x="744419" y="900332"/>
                </a:cubicBezTo>
                <a:cubicBezTo>
                  <a:pt x="739730" y="914400"/>
                  <a:pt x="740836" y="932050"/>
                  <a:pt x="730351" y="942535"/>
                </a:cubicBezTo>
                <a:cubicBezTo>
                  <a:pt x="719866" y="953020"/>
                  <a:pt x="700864" y="948974"/>
                  <a:pt x="688148" y="956603"/>
                </a:cubicBezTo>
                <a:cubicBezTo>
                  <a:pt x="676775" y="963427"/>
                  <a:pt x="669391" y="975360"/>
                  <a:pt x="660012" y="984738"/>
                </a:cubicBezTo>
                <a:cubicBezTo>
                  <a:pt x="678116" y="930426"/>
                  <a:pt x="679556" y="880128"/>
                  <a:pt x="786622" y="956603"/>
                </a:cubicBezTo>
                <a:cubicBezTo>
                  <a:pt x="802355" y="967841"/>
                  <a:pt x="777866" y="994283"/>
                  <a:pt x="772554" y="1012873"/>
                </a:cubicBezTo>
                <a:cubicBezTo>
                  <a:pt x="763401" y="1044909"/>
                  <a:pt x="755012" y="1072619"/>
                  <a:pt x="730351" y="1097280"/>
                </a:cubicBezTo>
                <a:cubicBezTo>
                  <a:pt x="718396" y="1109235"/>
                  <a:pt x="702216" y="1116037"/>
                  <a:pt x="688148" y="1125415"/>
                </a:cubicBezTo>
                <a:cubicBezTo>
                  <a:pt x="640333" y="1053695"/>
                  <a:pt x="630750" y="1058455"/>
                  <a:pt x="674080" y="928467"/>
                </a:cubicBezTo>
                <a:cubicBezTo>
                  <a:pt x="678769" y="914399"/>
                  <a:pt x="702215" y="919089"/>
                  <a:pt x="716283" y="914400"/>
                </a:cubicBezTo>
                <a:cubicBezTo>
                  <a:pt x="787948" y="938287"/>
                  <a:pt x="851514" y="944287"/>
                  <a:pt x="744419" y="1097280"/>
                </a:cubicBezTo>
                <a:cubicBezTo>
                  <a:pt x="727411" y="1121576"/>
                  <a:pt x="688148" y="1078523"/>
                  <a:pt x="660012" y="1069144"/>
                </a:cubicBezTo>
                <a:cubicBezTo>
                  <a:pt x="664701" y="1045698"/>
                  <a:pt x="657173" y="1015713"/>
                  <a:pt x="674080" y="998806"/>
                </a:cubicBezTo>
                <a:cubicBezTo>
                  <a:pt x="701260" y="971626"/>
                  <a:pt x="743475" y="1053662"/>
                  <a:pt x="744419" y="1055077"/>
                </a:cubicBezTo>
                <a:cubicBezTo>
                  <a:pt x="749108" y="1069145"/>
                  <a:pt x="768972" y="1086795"/>
                  <a:pt x="758486" y="1097280"/>
                </a:cubicBezTo>
                <a:cubicBezTo>
                  <a:pt x="749107" y="1106658"/>
                  <a:pt x="742214" y="1063213"/>
                  <a:pt x="730351" y="1069144"/>
                </a:cubicBezTo>
                <a:cubicBezTo>
                  <a:pt x="711594" y="1078522"/>
                  <a:pt x="713004" y="1107432"/>
                  <a:pt x="702215" y="1125415"/>
                </a:cubicBezTo>
                <a:cubicBezTo>
                  <a:pt x="684818" y="1154411"/>
                  <a:pt x="678024" y="1199128"/>
                  <a:pt x="645945" y="1209821"/>
                </a:cubicBezTo>
                <a:cubicBezTo>
                  <a:pt x="601371" y="1224679"/>
                  <a:pt x="600496" y="1220858"/>
                  <a:pt x="561539" y="1252024"/>
                </a:cubicBezTo>
                <a:cubicBezTo>
                  <a:pt x="551182" y="1260310"/>
                  <a:pt x="544776" y="1273336"/>
                  <a:pt x="533403" y="1280160"/>
                </a:cubicBezTo>
                <a:cubicBezTo>
                  <a:pt x="520688" y="1287789"/>
                  <a:pt x="505268" y="1289538"/>
                  <a:pt x="491200" y="1294227"/>
                </a:cubicBezTo>
                <a:cubicBezTo>
                  <a:pt x="481822" y="1308295"/>
                  <a:pt x="473627" y="1323228"/>
                  <a:pt x="463065" y="1336430"/>
                </a:cubicBezTo>
                <a:cubicBezTo>
                  <a:pt x="454779" y="1346787"/>
                  <a:pt x="442887" y="1353955"/>
                  <a:pt x="434929" y="1364566"/>
                </a:cubicBezTo>
                <a:cubicBezTo>
                  <a:pt x="414640" y="1391618"/>
                  <a:pt x="402569" y="1425062"/>
                  <a:pt x="378659" y="1448972"/>
                </a:cubicBezTo>
                <a:lnTo>
                  <a:pt x="322388" y="1505243"/>
                </a:lnTo>
                <a:cubicBezTo>
                  <a:pt x="293782" y="1648269"/>
                  <a:pt x="323094" y="1516836"/>
                  <a:pt x="294252" y="1617784"/>
                </a:cubicBezTo>
                <a:cubicBezTo>
                  <a:pt x="288941" y="1636374"/>
                  <a:pt x="288832" y="1656762"/>
                  <a:pt x="280185" y="1674055"/>
                </a:cubicBezTo>
                <a:cubicBezTo>
                  <a:pt x="274254" y="1685918"/>
                  <a:pt x="260007" y="1691579"/>
                  <a:pt x="252049" y="1702190"/>
                </a:cubicBezTo>
                <a:cubicBezTo>
                  <a:pt x="231760" y="1729242"/>
                  <a:pt x="206472" y="1754518"/>
                  <a:pt x="195779" y="1786597"/>
                </a:cubicBezTo>
                <a:cubicBezTo>
                  <a:pt x="191090" y="1800665"/>
                  <a:pt x="189340" y="1816085"/>
                  <a:pt x="181711" y="1828800"/>
                </a:cubicBezTo>
                <a:cubicBezTo>
                  <a:pt x="131716" y="1912122"/>
                  <a:pt x="155701" y="1766158"/>
                  <a:pt x="97305" y="1941341"/>
                </a:cubicBezTo>
                <a:cubicBezTo>
                  <a:pt x="65151" y="2037802"/>
                  <a:pt x="103117" y="1918090"/>
                  <a:pt x="69169" y="2053883"/>
                </a:cubicBezTo>
                <a:cubicBezTo>
                  <a:pt x="65573" y="2068269"/>
                  <a:pt x="58436" y="2081637"/>
                  <a:pt x="55102" y="2096086"/>
                </a:cubicBezTo>
                <a:cubicBezTo>
                  <a:pt x="44349" y="2142682"/>
                  <a:pt x="36345" y="2189871"/>
                  <a:pt x="26966" y="2236763"/>
                </a:cubicBezTo>
                <a:cubicBezTo>
                  <a:pt x="15674" y="2360982"/>
                  <a:pt x="0" y="2434477"/>
                  <a:pt x="26966" y="2560320"/>
                </a:cubicBezTo>
                <a:cubicBezTo>
                  <a:pt x="29745" y="2573289"/>
                  <a:pt x="45723" y="2579077"/>
                  <a:pt x="55102" y="2588455"/>
                </a:cubicBezTo>
                <a:cubicBezTo>
                  <a:pt x="59791" y="2602523"/>
                  <a:pt x="60550" y="2618591"/>
                  <a:pt x="69169" y="2630658"/>
                </a:cubicBezTo>
                <a:cubicBezTo>
                  <a:pt x="92868" y="2663837"/>
                  <a:pt x="131749" y="2694553"/>
                  <a:pt x="167643" y="2715064"/>
                </a:cubicBezTo>
                <a:cubicBezTo>
                  <a:pt x="185851" y="2725469"/>
                  <a:pt x="204278" y="2735837"/>
                  <a:pt x="223914" y="2743200"/>
                </a:cubicBezTo>
                <a:cubicBezTo>
                  <a:pt x="242017" y="2749989"/>
                  <a:pt x="261428" y="2752578"/>
                  <a:pt x="280185" y="2757267"/>
                </a:cubicBezTo>
                <a:cubicBezTo>
                  <a:pt x="327077" y="2747889"/>
                  <a:pt x="378090" y="2750518"/>
                  <a:pt x="420862" y="2729132"/>
                </a:cubicBezTo>
                <a:cubicBezTo>
                  <a:pt x="439619" y="2719754"/>
                  <a:pt x="438593" y="2691069"/>
                  <a:pt x="448997" y="2672861"/>
                </a:cubicBezTo>
                <a:cubicBezTo>
                  <a:pt x="457385" y="2658181"/>
                  <a:pt x="469036" y="2645501"/>
                  <a:pt x="477132" y="2630658"/>
                </a:cubicBezTo>
                <a:cubicBezTo>
                  <a:pt x="497216" y="2593838"/>
                  <a:pt x="533403" y="2518117"/>
                  <a:pt x="533403" y="2518117"/>
                </a:cubicBezTo>
                <a:cubicBezTo>
                  <a:pt x="538807" y="2485696"/>
                  <a:pt x="544223" y="2426140"/>
                  <a:pt x="561539" y="2391507"/>
                </a:cubicBezTo>
                <a:cubicBezTo>
                  <a:pt x="569100" y="2376385"/>
                  <a:pt x="582807" y="2364754"/>
                  <a:pt x="589674" y="2349304"/>
                </a:cubicBezTo>
                <a:cubicBezTo>
                  <a:pt x="601719" y="2322203"/>
                  <a:pt x="608431" y="2293033"/>
                  <a:pt x="617809" y="2264898"/>
                </a:cubicBezTo>
                <a:cubicBezTo>
                  <a:pt x="622498" y="2250830"/>
                  <a:pt x="628280" y="2237081"/>
                  <a:pt x="631877" y="2222695"/>
                </a:cubicBezTo>
                <a:cubicBezTo>
                  <a:pt x="636566" y="2203938"/>
                  <a:pt x="638329" y="2184195"/>
                  <a:pt x="645945" y="2166424"/>
                </a:cubicBezTo>
                <a:cubicBezTo>
                  <a:pt x="652605" y="2150884"/>
                  <a:pt x="664702" y="2138289"/>
                  <a:pt x="674080" y="2124221"/>
                </a:cubicBezTo>
                <a:cubicBezTo>
                  <a:pt x="678769" y="2105464"/>
                  <a:pt x="685414" y="2087090"/>
                  <a:pt x="688148" y="2067950"/>
                </a:cubicBezTo>
                <a:cubicBezTo>
                  <a:pt x="694813" y="2021297"/>
                  <a:pt x="679329" y="1968469"/>
                  <a:pt x="702215" y="1927273"/>
                </a:cubicBezTo>
                <a:cubicBezTo>
                  <a:pt x="711605" y="1910372"/>
                  <a:pt x="739729" y="1936652"/>
                  <a:pt x="758486" y="1941341"/>
                </a:cubicBezTo>
                <a:cubicBezTo>
                  <a:pt x="763175" y="1955409"/>
                  <a:pt x="765922" y="1970281"/>
                  <a:pt x="772554" y="1983544"/>
                </a:cubicBezTo>
                <a:cubicBezTo>
                  <a:pt x="780115" y="1998666"/>
                  <a:pt x="794753" y="2009916"/>
                  <a:pt x="800689" y="2025747"/>
                </a:cubicBezTo>
                <a:cubicBezTo>
                  <a:pt x="809085" y="2048135"/>
                  <a:pt x="808958" y="2072889"/>
                  <a:pt x="814757" y="2096086"/>
                </a:cubicBezTo>
                <a:cubicBezTo>
                  <a:pt x="818354" y="2110472"/>
                  <a:pt x="824136" y="2124221"/>
                  <a:pt x="828825" y="2138289"/>
                </a:cubicBezTo>
                <a:cubicBezTo>
                  <a:pt x="833514" y="2180492"/>
                  <a:pt x="842892" y="2222435"/>
                  <a:pt x="842892" y="2264898"/>
                </a:cubicBezTo>
                <a:cubicBezTo>
                  <a:pt x="842892" y="2363484"/>
                  <a:pt x="838635" y="2462224"/>
                  <a:pt x="828825" y="2560320"/>
                </a:cubicBezTo>
                <a:cubicBezTo>
                  <a:pt x="824523" y="2603338"/>
                  <a:pt x="810410" y="2644804"/>
                  <a:pt x="800689" y="2686929"/>
                </a:cubicBezTo>
                <a:cubicBezTo>
                  <a:pt x="787439" y="2744348"/>
                  <a:pt x="789352" y="2735011"/>
                  <a:pt x="772554" y="2785403"/>
                </a:cubicBezTo>
                <a:cubicBezTo>
                  <a:pt x="767865" y="2822917"/>
                  <a:pt x="765249" y="2860748"/>
                  <a:pt x="758486" y="2897944"/>
                </a:cubicBezTo>
                <a:cubicBezTo>
                  <a:pt x="755833" y="2912533"/>
                  <a:pt x="746379" y="2925449"/>
                  <a:pt x="744419" y="2940147"/>
                </a:cubicBezTo>
                <a:cubicBezTo>
                  <a:pt x="713822" y="3169629"/>
                  <a:pt x="752225" y="3043340"/>
                  <a:pt x="716283" y="3151163"/>
                </a:cubicBezTo>
                <a:cubicBezTo>
                  <a:pt x="711594" y="3202744"/>
                  <a:pt x="702215" y="3254113"/>
                  <a:pt x="702215" y="3305907"/>
                </a:cubicBezTo>
                <a:cubicBezTo>
                  <a:pt x="702215" y="3402233"/>
                  <a:pt x="602986" y="3797371"/>
                  <a:pt x="744419" y="3967089"/>
                </a:cubicBezTo>
                <a:cubicBezTo>
                  <a:pt x="757155" y="3982372"/>
                  <a:pt x="772554" y="3995224"/>
                  <a:pt x="786622" y="4009292"/>
                </a:cubicBezTo>
                <a:cubicBezTo>
                  <a:pt x="871028" y="4004603"/>
                  <a:pt x="956945" y="4011803"/>
                  <a:pt x="1039840" y="3995224"/>
                </a:cubicBezTo>
                <a:cubicBezTo>
                  <a:pt x="1056419" y="3991908"/>
                  <a:pt x="1059587" y="3967701"/>
                  <a:pt x="1067975" y="3953021"/>
                </a:cubicBezTo>
                <a:cubicBezTo>
                  <a:pt x="1185066" y="3748112"/>
                  <a:pt x="1031268" y="4012368"/>
                  <a:pt x="1110179" y="3854547"/>
                </a:cubicBezTo>
                <a:cubicBezTo>
                  <a:pt x="1177057" y="3720790"/>
                  <a:pt x="1093863" y="3945695"/>
                  <a:pt x="1166449" y="3727938"/>
                </a:cubicBezTo>
                <a:lnTo>
                  <a:pt x="1180517" y="3685735"/>
                </a:lnTo>
                <a:lnTo>
                  <a:pt x="1194585" y="3643532"/>
                </a:lnTo>
                <a:cubicBezTo>
                  <a:pt x="1217615" y="3275041"/>
                  <a:pt x="1182073" y="3534664"/>
                  <a:pt x="1236788" y="3334043"/>
                </a:cubicBezTo>
                <a:cubicBezTo>
                  <a:pt x="1243079" y="3310975"/>
                  <a:pt x="1244564" y="3286772"/>
                  <a:pt x="1250855" y="3263704"/>
                </a:cubicBezTo>
                <a:cubicBezTo>
                  <a:pt x="1258658" y="3235092"/>
                  <a:pt x="1278991" y="3179298"/>
                  <a:pt x="1278991" y="3179298"/>
                </a:cubicBezTo>
                <a:cubicBezTo>
                  <a:pt x="1453299" y="3310028"/>
                  <a:pt x="1324067" y="3190237"/>
                  <a:pt x="1349329" y="3657600"/>
                </a:cubicBezTo>
                <a:cubicBezTo>
                  <a:pt x="1352995" y="3725426"/>
                  <a:pt x="1370262" y="3762602"/>
                  <a:pt x="1391532" y="3826412"/>
                </a:cubicBezTo>
                <a:cubicBezTo>
                  <a:pt x="1396221" y="3840480"/>
                  <a:pt x="1398969" y="3855352"/>
                  <a:pt x="1405600" y="3868615"/>
                </a:cubicBezTo>
                <a:cubicBezTo>
                  <a:pt x="1433078" y="3923572"/>
                  <a:pt x="1428728" y="3920689"/>
                  <a:pt x="1461871" y="3967089"/>
                </a:cubicBezTo>
                <a:cubicBezTo>
                  <a:pt x="1475499" y="3986168"/>
                  <a:pt x="1487495" y="4006781"/>
                  <a:pt x="1504074" y="4023360"/>
                </a:cubicBezTo>
                <a:cubicBezTo>
                  <a:pt x="1525305" y="4044591"/>
                  <a:pt x="1553181" y="4058399"/>
                  <a:pt x="1574412" y="4079630"/>
                </a:cubicBezTo>
                <a:cubicBezTo>
                  <a:pt x="1586367" y="4091585"/>
                  <a:pt x="1591986" y="4108631"/>
                  <a:pt x="1602548" y="4121833"/>
                </a:cubicBezTo>
                <a:cubicBezTo>
                  <a:pt x="1619996" y="4143643"/>
                  <a:pt x="1648510" y="4165916"/>
                  <a:pt x="1672886" y="4178104"/>
                </a:cubicBezTo>
                <a:cubicBezTo>
                  <a:pt x="1686149" y="4184736"/>
                  <a:pt x="1701021" y="4187483"/>
                  <a:pt x="1715089" y="4192172"/>
                </a:cubicBezTo>
                <a:cubicBezTo>
                  <a:pt x="1776049" y="4182794"/>
                  <a:pt x="1838374" y="4179929"/>
                  <a:pt x="1897969" y="4164037"/>
                </a:cubicBezTo>
                <a:cubicBezTo>
                  <a:pt x="1910785" y="4160620"/>
                  <a:pt x="1917819" y="4146258"/>
                  <a:pt x="1926105" y="4135901"/>
                </a:cubicBezTo>
                <a:cubicBezTo>
                  <a:pt x="2004447" y="4037973"/>
                  <a:pt x="1896191" y="4151747"/>
                  <a:pt x="1996443" y="4051495"/>
                </a:cubicBezTo>
                <a:cubicBezTo>
                  <a:pt x="2031804" y="3945414"/>
                  <a:pt x="1979991" y="4072061"/>
                  <a:pt x="2052714" y="3981157"/>
                </a:cubicBezTo>
                <a:cubicBezTo>
                  <a:pt x="2061978" y="3969578"/>
                  <a:pt x="2062093" y="3953021"/>
                  <a:pt x="2066782" y="3938953"/>
                </a:cubicBezTo>
                <a:cubicBezTo>
                  <a:pt x="2062093" y="3742005"/>
                  <a:pt x="2058867" y="3545017"/>
                  <a:pt x="2052714" y="3348110"/>
                </a:cubicBezTo>
                <a:cubicBezTo>
                  <a:pt x="2049488" y="3244891"/>
                  <a:pt x="2055624" y="3140485"/>
                  <a:pt x="2038646" y="3038621"/>
                </a:cubicBezTo>
                <a:cubicBezTo>
                  <a:pt x="2035866" y="3021944"/>
                  <a:pt x="2009645" y="3021048"/>
                  <a:pt x="1996443" y="3010486"/>
                </a:cubicBezTo>
                <a:cubicBezTo>
                  <a:pt x="1941270" y="2966347"/>
                  <a:pt x="1999397" y="2992713"/>
                  <a:pt x="1926105" y="2968283"/>
                </a:cubicBezTo>
                <a:cubicBezTo>
                  <a:pt x="1856315" y="2921755"/>
                  <a:pt x="1895854" y="2952100"/>
                  <a:pt x="1813563" y="2869809"/>
                </a:cubicBezTo>
                <a:cubicBezTo>
                  <a:pt x="1804184" y="2860430"/>
                  <a:pt x="1792785" y="2852709"/>
                  <a:pt x="1785428" y="2841673"/>
                </a:cubicBezTo>
                <a:cubicBezTo>
                  <a:pt x="1719107" y="2742194"/>
                  <a:pt x="1802353" y="2865369"/>
                  <a:pt x="1715089" y="2743200"/>
                </a:cubicBezTo>
                <a:cubicBezTo>
                  <a:pt x="1705262" y="2729442"/>
                  <a:pt x="1697957" y="2713834"/>
                  <a:pt x="1686954" y="2700997"/>
                </a:cubicBezTo>
                <a:cubicBezTo>
                  <a:pt x="1669691" y="2680857"/>
                  <a:pt x="1649440" y="2663483"/>
                  <a:pt x="1630683" y="2644726"/>
                </a:cubicBezTo>
                <a:cubicBezTo>
                  <a:pt x="1621305" y="2635347"/>
                  <a:pt x="1609905" y="2627626"/>
                  <a:pt x="1602548" y="2616590"/>
                </a:cubicBezTo>
                <a:cubicBezTo>
                  <a:pt x="1563376" y="2557834"/>
                  <a:pt x="1586367" y="2586342"/>
                  <a:pt x="1532209" y="2532184"/>
                </a:cubicBezTo>
                <a:cubicBezTo>
                  <a:pt x="1527520" y="2518116"/>
                  <a:pt x="1525771" y="2502696"/>
                  <a:pt x="1518142" y="2489981"/>
                </a:cubicBezTo>
                <a:cubicBezTo>
                  <a:pt x="1511318" y="2478608"/>
                  <a:pt x="1498292" y="2472203"/>
                  <a:pt x="1490006" y="2461846"/>
                </a:cubicBezTo>
                <a:cubicBezTo>
                  <a:pt x="1479444" y="2448644"/>
                  <a:pt x="1470259" y="2434323"/>
                  <a:pt x="1461871" y="2419643"/>
                </a:cubicBezTo>
                <a:cubicBezTo>
                  <a:pt x="1451466" y="2401435"/>
                  <a:pt x="1444140" y="2381580"/>
                  <a:pt x="1433735" y="2363372"/>
                </a:cubicBezTo>
                <a:cubicBezTo>
                  <a:pt x="1421010" y="2341104"/>
                  <a:pt x="1376338" y="2279996"/>
                  <a:pt x="1363397" y="2264898"/>
                </a:cubicBezTo>
                <a:cubicBezTo>
                  <a:pt x="1282160" y="2170121"/>
                  <a:pt x="1355242" y="2273767"/>
                  <a:pt x="1293059" y="2180492"/>
                </a:cubicBezTo>
                <a:cubicBezTo>
                  <a:pt x="1265910" y="2071897"/>
                  <a:pt x="1299559" y="2175557"/>
                  <a:pt x="1236788" y="2067950"/>
                </a:cubicBezTo>
                <a:cubicBezTo>
                  <a:pt x="1215655" y="2031722"/>
                  <a:pt x="1193780" y="1995198"/>
                  <a:pt x="1180517" y="1955409"/>
                </a:cubicBezTo>
                <a:cubicBezTo>
                  <a:pt x="1175828" y="1941341"/>
                  <a:pt x="1174078" y="1925922"/>
                  <a:pt x="1166449" y="1913206"/>
                </a:cubicBezTo>
                <a:cubicBezTo>
                  <a:pt x="1159625" y="1901833"/>
                  <a:pt x="1147692" y="1894449"/>
                  <a:pt x="1138314" y="1885070"/>
                </a:cubicBezTo>
                <a:cubicBezTo>
                  <a:pt x="1143003" y="1735015"/>
                  <a:pt x="1139915" y="1584514"/>
                  <a:pt x="1152382" y="1434904"/>
                </a:cubicBezTo>
                <a:cubicBezTo>
                  <a:pt x="1154124" y="1414006"/>
                  <a:pt x="1172729" y="1398104"/>
                  <a:pt x="1180517" y="1378633"/>
                </a:cubicBezTo>
                <a:cubicBezTo>
                  <a:pt x="1262390" y="1173947"/>
                  <a:pt x="1164613" y="1378330"/>
                  <a:pt x="1236788" y="1252024"/>
                </a:cubicBezTo>
                <a:cubicBezTo>
                  <a:pt x="1317160" y="1111374"/>
                  <a:pt x="1219649" y="1277948"/>
                  <a:pt x="1278991" y="1139483"/>
                </a:cubicBezTo>
                <a:cubicBezTo>
                  <a:pt x="1285651" y="1123943"/>
                  <a:pt x="1298738" y="1111960"/>
                  <a:pt x="1307126" y="1097280"/>
                </a:cubicBezTo>
                <a:cubicBezTo>
                  <a:pt x="1317531" y="1079072"/>
                  <a:pt x="1323629" y="1058458"/>
                  <a:pt x="1335262" y="1041009"/>
                </a:cubicBezTo>
                <a:cubicBezTo>
                  <a:pt x="1387598" y="962504"/>
                  <a:pt x="1340429" y="1072876"/>
                  <a:pt x="1391532" y="970670"/>
                </a:cubicBezTo>
                <a:cubicBezTo>
                  <a:pt x="1398164" y="957407"/>
                  <a:pt x="1397375" y="940805"/>
                  <a:pt x="1405600" y="928467"/>
                </a:cubicBezTo>
                <a:cubicBezTo>
                  <a:pt x="1416636" y="911914"/>
                  <a:pt x="1436239" y="902453"/>
                  <a:pt x="1447803" y="886264"/>
                </a:cubicBezTo>
                <a:cubicBezTo>
                  <a:pt x="1459992" y="869199"/>
                  <a:pt x="1464824" y="847776"/>
                  <a:pt x="1475939" y="829993"/>
                </a:cubicBezTo>
                <a:cubicBezTo>
                  <a:pt x="1488365" y="810111"/>
                  <a:pt x="1504074" y="792480"/>
                  <a:pt x="1518142" y="773723"/>
                </a:cubicBezTo>
                <a:cubicBezTo>
                  <a:pt x="1557991" y="654171"/>
                  <a:pt x="1502414" y="799936"/>
                  <a:pt x="1560345" y="703384"/>
                </a:cubicBezTo>
                <a:cubicBezTo>
                  <a:pt x="1567974" y="690669"/>
                  <a:pt x="1567780" y="674444"/>
                  <a:pt x="1574412" y="661181"/>
                </a:cubicBezTo>
                <a:cubicBezTo>
                  <a:pt x="1597858" y="614290"/>
                  <a:pt x="1602549" y="618977"/>
                  <a:pt x="1644751" y="590843"/>
                </a:cubicBezTo>
                <a:cubicBezTo>
                  <a:pt x="1677576" y="595532"/>
                  <a:pt x="1713568" y="590081"/>
                  <a:pt x="1743225" y="604910"/>
                </a:cubicBezTo>
                <a:cubicBezTo>
                  <a:pt x="1834469" y="650532"/>
                  <a:pt x="1790606" y="666359"/>
                  <a:pt x="1841699" y="717452"/>
                </a:cubicBezTo>
                <a:cubicBezTo>
                  <a:pt x="1853654" y="729407"/>
                  <a:pt x="1869834" y="736209"/>
                  <a:pt x="1883902" y="745587"/>
                </a:cubicBezTo>
                <a:cubicBezTo>
                  <a:pt x="1888591" y="759655"/>
                  <a:pt x="1890340" y="775075"/>
                  <a:pt x="1897969" y="787790"/>
                </a:cubicBezTo>
                <a:cubicBezTo>
                  <a:pt x="1904793" y="799163"/>
                  <a:pt x="1920173" y="804063"/>
                  <a:pt x="1926105" y="815926"/>
                </a:cubicBezTo>
                <a:cubicBezTo>
                  <a:pt x="1934751" y="833219"/>
                  <a:pt x="1933383" y="854094"/>
                  <a:pt x="1940172" y="872197"/>
                </a:cubicBezTo>
                <a:cubicBezTo>
                  <a:pt x="1947535" y="891833"/>
                  <a:pt x="1960047" y="909192"/>
                  <a:pt x="1968308" y="928467"/>
                </a:cubicBezTo>
                <a:cubicBezTo>
                  <a:pt x="2003255" y="1010010"/>
                  <a:pt x="1956438" y="931765"/>
                  <a:pt x="2010511" y="1012873"/>
                </a:cubicBezTo>
                <a:cubicBezTo>
                  <a:pt x="2015200" y="1026941"/>
                  <a:pt x="2017377" y="1042114"/>
                  <a:pt x="2024579" y="1055077"/>
                </a:cubicBezTo>
                <a:cubicBezTo>
                  <a:pt x="2041001" y="1084636"/>
                  <a:pt x="2070156" y="1107404"/>
                  <a:pt x="2080849" y="1139483"/>
                </a:cubicBezTo>
                <a:cubicBezTo>
                  <a:pt x="2101208" y="1200560"/>
                  <a:pt x="2084432" y="1171201"/>
                  <a:pt x="2137120" y="1223889"/>
                </a:cubicBezTo>
                <a:cubicBezTo>
                  <a:pt x="2141809" y="1252024"/>
                  <a:pt x="2151188" y="1279772"/>
                  <a:pt x="2151188" y="1308295"/>
                </a:cubicBezTo>
                <a:cubicBezTo>
                  <a:pt x="2151188" y="1364437"/>
                  <a:pt x="2140041" y="1434544"/>
                  <a:pt x="2123052" y="1491175"/>
                </a:cubicBezTo>
                <a:cubicBezTo>
                  <a:pt x="2114530" y="1519581"/>
                  <a:pt x="2111368" y="1550905"/>
                  <a:pt x="2094917" y="1575581"/>
                </a:cubicBezTo>
                <a:cubicBezTo>
                  <a:pt x="2085539" y="1589649"/>
                  <a:pt x="2073649" y="1602334"/>
                  <a:pt x="2066782" y="1617784"/>
                </a:cubicBezTo>
                <a:cubicBezTo>
                  <a:pt x="2054737" y="1644885"/>
                  <a:pt x="2051909" y="1675664"/>
                  <a:pt x="2038646" y="1702190"/>
                </a:cubicBezTo>
                <a:cubicBezTo>
                  <a:pt x="2002950" y="1773583"/>
                  <a:pt x="2022144" y="1741012"/>
                  <a:pt x="1982375" y="1800664"/>
                </a:cubicBezTo>
                <a:cubicBezTo>
                  <a:pt x="1977686" y="1814732"/>
                  <a:pt x="1975509" y="1829904"/>
                  <a:pt x="1968308" y="1842867"/>
                </a:cubicBezTo>
                <a:cubicBezTo>
                  <a:pt x="1951886" y="1872426"/>
                  <a:pt x="1922730" y="1895194"/>
                  <a:pt x="1912037" y="1927273"/>
                </a:cubicBezTo>
                <a:cubicBezTo>
                  <a:pt x="1878556" y="2027720"/>
                  <a:pt x="1900353" y="1987004"/>
                  <a:pt x="1855766" y="2053883"/>
                </a:cubicBezTo>
                <a:cubicBezTo>
                  <a:pt x="1851077" y="2077329"/>
                  <a:pt x="1847075" y="2100923"/>
                  <a:pt x="1841699" y="2124221"/>
                </a:cubicBezTo>
                <a:cubicBezTo>
                  <a:pt x="1833004" y="2161899"/>
                  <a:pt x="1813563" y="2236763"/>
                  <a:pt x="1813563" y="2236763"/>
                </a:cubicBezTo>
                <a:cubicBezTo>
                  <a:pt x="1818252" y="2307101"/>
                  <a:pt x="1820616" y="2377633"/>
                  <a:pt x="1827631" y="2447778"/>
                </a:cubicBezTo>
                <a:cubicBezTo>
                  <a:pt x="1832513" y="2496597"/>
                  <a:pt x="1842669" y="2533640"/>
                  <a:pt x="1869834" y="2574387"/>
                </a:cubicBezTo>
                <a:cubicBezTo>
                  <a:pt x="1877191" y="2585423"/>
                  <a:pt x="1889684" y="2592166"/>
                  <a:pt x="1897969" y="2602523"/>
                </a:cubicBezTo>
                <a:cubicBezTo>
                  <a:pt x="1908531" y="2615725"/>
                  <a:pt x="1912037" y="2635348"/>
                  <a:pt x="1926105" y="2644726"/>
                </a:cubicBezTo>
                <a:cubicBezTo>
                  <a:pt x="1942192" y="2655450"/>
                  <a:pt x="1963618" y="2654104"/>
                  <a:pt x="1982375" y="2658793"/>
                </a:cubicBezTo>
                <a:cubicBezTo>
                  <a:pt x="2066781" y="2654104"/>
                  <a:pt x="2151993" y="2657266"/>
                  <a:pt x="2235594" y="2644726"/>
                </a:cubicBezTo>
                <a:cubicBezTo>
                  <a:pt x="2250034" y="2642560"/>
                  <a:pt x="2289069" y="2579280"/>
                  <a:pt x="2291865" y="2574387"/>
                </a:cubicBezTo>
                <a:cubicBezTo>
                  <a:pt x="2408934" y="2369519"/>
                  <a:pt x="2255170" y="2633711"/>
                  <a:pt x="2334068" y="2475913"/>
                </a:cubicBezTo>
                <a:cubicBezTo>
                  <a:pt x="2404706" y="2334636"/>
                  <a:pt x="2316352" y="2550076"/>
                  <a:pt x="2390339" y="2377440"/>
                </a:cubicBezTo>
                <a:cubicBezTo>
                  <a:pt x="2452441" y="2232535"/>
                  <a:pt x="2339219" y="2465608"/>
                  <a:pt x="2432542" y="2278966"/>
                </a:cubicBezTo>
                <a:cubicBezTo>
                  <a:pt x="2437231" y="2246141"/>
                  <a:pt x="2441158" y="2213199"/>
                  <a:pt x="2446609" y="2180492"/>
                </a:cubicBezTo>
                <a:cubicBezTo>
                  <a:pt x="2450540" y="2156907"/>
                  <a:pt x="2457041" y="2133786"/>
                  <a:pt x="2460677" y="2110153"/>
                </a:cubicBezTo>
                <a:cubicBezTo>
                  <a:pt x="2466426" y="2072787"/>
                  <a:pt x="2468530" y="2034903"/>
                  <a:pt x="2474745" y="1997612"/>
                </a:cubicBezTo>
                <a:cubicBezTo>
                  <a:pt x="2484164" y="1941098"/>
                  <a:pt x="2500861" y="1915922"/>
                  <a:pt x="2516948" y="1856935"/>
                </a:cubicBezTo>
                <a:cubicBezTo>
                  <a:pt x="2523239" y="1833867"/>
                  <a:pt x="2526326" y="1810043"/>
                  <a:pt x="2531015" y="1786597"/>
                </a:cubicBezTo>
                <a:cubicBezTo>
                  <a:pt x="2545083" y="1795975"/>
                  <a:pt x="2564830" y="1800052"/>
                  <a:pt x="2573219" y="1814732"/>
                </a:cubicBezTo>
                <a:cubicBezTo>
                  <a:pt x="2585082" y="1835492"/>
                  <a:pt x="2580995" y="1862002"/>
                  <a:pt x="2587286" y="1885070"/>
                </a:cubicBezTo>
                <a:cubicBezTo>
                  <a:pt x="2595089" y="1913683"/>
                  <a:pt x="2606044" y="1941341"/>
                  <a:pt x="2615422" y="1969477"/>
                </a:cubicBezTo>
                <a:cubicBezTo>
                  <a:pt x="2620111" y="1983545"/>
                  <a:pt x="2625892" y="1997294"/>
                  <a:pt x="2629489" y="2011680"/>
                </a:cubicBezTo>
                <a:cubicBezTo>
                  <a:pt x="2634178" y="2030437"/>
                  <a:pt x="2637871" y="2049471"/>
                  <a:pt x="2643557" y="2067950"/>
                </a:cubicBezTo>
                <a:cubicBezTo>
                  <a:pt x="2656640" y="2110469"/>
                  <a:pt x="2671692" y="2152357"/>
                  <a:pt x="2685760" y="2194560"/>
                </a:cubicBezTo>
                <a:cubicBezTo>
                  <a:pt x="2690449" y="2208628"/>
                  <a:pt x="2693196" y="2223500"/>
                  <a:pt x="2699828" y="2236763"/>
                </a:cubicBezTo>
                <a:cubicBezTo>
                  <a:pt x="2709206" y="2255520"/>
                  <a:pt x="2719702" y="2273758"/>
                  <a:pt x="2727963" y="2293033"/>
                </a:cubicBezTo>
                <a:cubicBezTo>
                  <a:pt x="2733804" y="2306663"/>
                  <a:pt x="2735399" y="2321974"/>
                  <a:pt x="2742031" y="2335237"/>
                </a:cubicBezTo>
                <a:cubicBezTo>
                  <a:pt x="2749592" y="2350359"/>
                  <a:pt x="2762605" y="2362318"/>
                  <a:pt x="2770166" y="2377440"/>
                </a:cubicBezTo>
                <a:cubicBezTo>
                  <a:pt x="2776798" y="2390703"/>
                  <a:pt x="2777602" y="2406380"/>
                  <a:pt x="2784234" y="2419643"/>
                </a:cubicBezTo>
                <a:cubicBezTo>
                  <a:pt x="2805659" y="2462493"/>
                  <a:pt x="2834027" y="2483504"/>
                  <a:pt x="2868640" y="2518117"/>
                </a:cubicBezTo>
                <a:lnTo>
                  <a:pt x="2924911" y="2574387"/>
                </a:lnTo>
                <a:cubicBezTo>
                  <a:pt x="2934290" y="2583766"/>
                  <a:pt x="2945689" y="2591487"/>
                  <a:pt x="2953046" y="2602523"/>
                </a:cubicBezTo>
                <a:cubicBezTo>
                  <a:pt x="2962425" y="2616591"/>
                  <a:pt x="2966845" y="2635765"/>
                  <a:pt x="2981182" y="2644726"/>
                </a:cubicBezTo>
                <a:cubicBezTo>
                  <a:pt x="3006331" y="2660444"/>
                  <a:pt x="3065588" y="2672861"/>
                  <a:pt x="3065588" y="2672861"/>
                </a:cubicBezTo>
                <a:cubicBezTo>
                  <a:pt x="3074966" y="2682240"/>
                  <a:pt x="3081860" y="2695065"/>
                  <a:pt x="3093723" y="2700997"/>
                </a:cubicBezTo>
                <a:cubicBezTo>
                  <a:pt x="3120249" y="2714260"/>
                  <a:pt x="3149994" y="2719754"/>
                  <a:pt x="3178129" y="2729132"/>
                </a:cubicBezTo>
                <a:cubicBezTo>
                  <a:pt x="3278338" y="2762535"/>
                  <a:pt x="3205534" y="2742062"/>
                  <a:pt x="3403212" y="2757267"/>
                </a:cubicBezTo>
                <a:cubicBezTo>
                  <a:pt x="3459483" y="2752578"/>
                  <a:pt x="3518778" y="2761993"/>
                  <a:pt x="3572025" y="2743200"/>
                </a:cubicBezTo>
                <a:cubicBezTo>
                  <a:pt x="3607894" y="2730540"/>
                  <a:pt x="3647642" y="2664943"/>
                  <a:pt x="3670499" y="2630658"/>
                </a:cubicBezTo>
                <a:cubicBezTo>
                  <a:pt x="3665810" y="2471224"/>
                  <a:pt x="3669677" y="2311309"/>
                  <a:pt x="3656431" y="2152357"/>
                </a:cubicBezTo>
                <a:cubicBezTo>
                  <a:pt x="3655330" y="2139139"/>
                  <a:pt x="3636581" y="2134578"/>
                  <a:pt x="3628295" y="2124221"/>
                </a:cubicBezTo>
                <a:cubicBezTo>
                  <a:pt x="3617733" y="2111019"/>
                  <a:pt x="3609538" y="2096086"/>
                  <a:pt x="3600160" y="2082018"/>
                </a:cubicBezTo>
                <a:cubicBezTo>
                  <a:pt x="3587152" y="1990963"/>
                  <a:pt x="3591921" y="2000225"/>
                  <a:pt x="3572025" y="1927273"/>
                </a:cubicBezTo>
                <a:cubicBezTo>
                  <a:pt x="3563043" y="1894338"/>
                  <a:pt x="3557754" y="1859996"/>
                  <a:pt x="3543889" y="1828800"/>
                </a:cubicBezTo>
                <a:cubicBezTo>
                  <a:pt x="3538502" y="1816680"/>
                  <a:pt x="3525132" y="1810043"/>
                  <a:pt x="3515754" y="1800664"/>
                </a:cubicBezTo>
                <a:cubicBezTo>
                  <a:pt x="3482304" y="1700316"/>
                  <a:pt x="3529735" y="1821635"/>
                  <a:pt x="3459483" y="1716258"/>
                </a:cubicBezTo>
                <a:cubicBezTo>
                  <a:pt x="3451258" y="1703920"/>
                  <a:pt x="3449489" y="1688313"/>
                  <a:pt x="3445415" y="1674055"/>
                </a:cubicBezTo>
                <a:cubicBezTo>
                  <a:pt x="3440104" y="1655465"/>
                  <a:pt x="3442073" y="1633871"/>
                  <a:pt x="3431348" y="1617784"/>
                </a:cubicBezTo>
                <a:cubicBezTo>
                  <a:pt x="3421970" y="1603716"/>
                  <a:pt x="3401869" y="1600782"/>
                  <a:pt x="3389145" y="1589649"/>
                </a:cubicBezTo>
                <a:cubicBezTo>
                  <a:pt x="3364191" y="1567814"/>
                  <a:pt x="3346395" y="1537703"/>
                  <a:pt x="3318806" y="1519310"/>
                </a:cubicBezTo>
                <a:cubicBezTo>
                  <a:pt x="3304738" y="1509932"/>
                  <a:pt x="3289591" y="1501999"/>
                  <a:pt x="3276603" y="1491175"/>
                </a:cubicBezTo>
                <a:cubicBezTo>
                  <a:pt x="3261319" y="1478439"/>
                  <a:pt x="3250104" y="1461186"/>
                  <a:pt x="3234400" y="1448972"/>
                </a:cubicBezTo>
                <a:cubicBezTo>
                  <a:pt x="3161842" y="1392538"/>
                  <a:pt x="3171467" y="1399859"/>
                  <a:pt x="3107791" y="1378633"/>
                </a:cubicBezTo>
                <a:cubicBezTo>
                  <a:pt x="3044158" y="1315003"/>
                  <a:pt x="3123707" y="1391896"/>
                  <a:pt x="3023385" y="1308295"/>
                </a:cubicBezTo>
                <a:cubicBezTo>
                  <a:pt x="3013196" y="1299804"/>
                  <a:pt x="3007112" y="1286091"/>
                  <a:pt x="2995249" y="1280160"/>
                </a:cubicBezTo>
                <a:cubicBezTo>
                  <a:pt x="2977956" y="1271514"/>
                  <a:pt x="2957736" y="1270781"/>
                  <a:pt x="2938979" y="1266092"/>
                </a:cubicBezTo>
                <a:cubicBezTo>
                  <a:pt x="2867879" y="1194992"/>
                  <a:pt x="2906434" y="1221684"/>
                  <a:pt x="2826437" y="1181686"/>
                </a:cubicBezTo>
                <a:cubicBezTo>
                  <a:pt x="2758513" y="1113760"/>
                  <a:pt x="2844818" y="1196389"/>
                  <a:pt x="2756099" y="1125415"/>
                </a:cubicBezTo>
                <a:cubicBezTo>
                  <a:pt x="2745742" y="1117130"/>
                  <a:pt x="2739826" y="1103211"/>
                  <a:pt x="2727963" y="1097280"/>
                </a:cubicBezTo>
                <a:cubicBezTo>
                  <a:pt x="2710670" y="1088634"/>
                  <a:pt x="2690449" y="1087901"/>
                  <a:pt x="2671692" y="1083212"/>
                </a:cubicBezTo>
                <a:cubicBezTo>
                  <a:pt x="2573727" y="952591"/>
                  <a:pt x="2689080" y="1088921"/>
                  <a:pt x="2573219" y="998806"/>
                </a:cubicBezTo>
                <a:cubicBezTo>
                  <a:pt x="2547046" y="978449"/>
                  <a:pt x="2532538" y="943296"/>
                  <a:pt x="2502880" y="928467"/>
                </a:cubicBezTo>
                <a:cubicBezTo>
                  <a:pt x="2464373" y="909214"/>
                  <a:pt x="2437544" y="898708"/>
                  <a:pt x="2404406" y="872197"/>
                </a:cubicBezTo>
                <a:cubicBezTo>
                  <a:pt x="2349232" y="828057"/>
                  <a:pt x="2407361" y="854425"/>
                  <a:pt x="2334068" y="829993"/>
                </a:cubicBezTo>
                <a:cubicBezTo>
                  <a:pt x="2324689" y="820615"/>
                  <a:pt x="2314218" y="812215"/>
                  <a:pt x="2305932" y="801858"/>
                </a:cubicBezTo>
                <a:cubicBezTo>
                  <a:pt x="2216842" y="690497"/>
                  <a:pt x="2354435" y="842033"/>
                  <a:pt x="2235594" y="703384"/>
                </a:cubicBezTo>
                <a:cubicBezTo>
                  <a:pt x="2222647" y="688279"/>
                  <a:pt x="2207459" y="675249"/>
                  <a:pt x="2193391" y="661181"/>
                </a:cubicBezTo>
                <a:cubicBezTo>
                  <a:pt x="2188702" y="642424"/>
                  <a:pt x="2184879" y="623429"/>
                  <a:pt x="2179323" y="604910"/>
                </a:cubicBezTo>
                <a:cubicBezTo>
                  <a:pt x="2170801" y="576504"/>
                  <a:pt x="2158381" y="549276"/>
                  <a:pt x="2151188" y="520504"/>
                </a:cubicBezTo>
                <a:cubicBezTo>
                  <a:pt x="2146499" y="501747"/>
                  <a:pt x="2142676" y="482752"/>
                  <a:pt x="2137120" y="464233"/>
                </a:cubicBezTo>
                <a:cubicBezTo>
                  <a:pt x="2128598" y="435827"/>
                  <a:pt x="2116178" y="408599"/>
                  <a:pt x="2108985" y="379827"/>
                </a:cubicBezTo>
                <a:cubicBezTo>
                  <a:pt x="2104296" y="361070"/>
                  <a:pt x="2103563" y="340850"/>
                  <a:pt x="2094917" y="323557"/>
                </a:cubicBezTo>
                <a:cubicBezTo>
                  <a:pt x="2088986" y="311694"/>
                  <a:pt x="2074139" y="306457"/>
                  <a:pt x="2066782" y="295421"/>
                </a:cubicBezTo>
                <a:cubicBezTo>
                  <a:pt x="2055149" y="277972"/>
                  <a:pt x="2046907" y="258425"/>
                  <a:pt x="2038646" y="239150"/>
                </a:cubicBezTo>
                <a:cubicBezTo>
                  <a:pt x="2032805" y="225520"/>
                  <a:pt x="2033476" y="208810"/>
                  <a:pt x="2024579" y="196947"/>
                </a:cubicBezTo>
                <a:cubicBezTo>
                  <a:pt x="1963938" y="116092"/>
                  <a:pt x="1968385" y="138711"/>
                  <a:pt x="1897969" y="98473"/>
                </a:cubicBezTo>
                <a:cubicBezTo>
                  <a:pt x="1844181" y="67737"/>
                  <a:pt x="1874804" y="70338"/>
                  <a:pt x="1841699" y="7033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smsm\Desktop\bf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85800"/>
            <a:ext cx="7239000" cy="525910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2200" dirty="0" smtClean="0"/>
              <a:t>Breadth-First Search (BFS)  </a:t>
            </a:r>
            <a:br>
              <a:rPr lang="en-US" sz="2200" dirty="0" smtClean="0"/>
            </a:br>
            <a:r>
              <a:rPr lang="en-US" sz="2200" dirty="0" smtClean="0"/>
              <a:t>uses queue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Picture 5" descr="C:\Users\smsm\Desktop\gtln8p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914400"/>
            <a:ext cx="4267200" cy="4953000"/>
          </a:xfrm>
          <a:prstGeom prst="rect">
            <a:avLst/>
          </a:prstGeom>
          <a:noFill/>
        </p:spPr>
      </p:pic>
      <p:sp>
        <p:nvSpPr>
          <p:cNvPr id="5" name="Freeform 4"/>
          <p:cNvSpPr/>
          <p:nvPr/>
        </p:nvSpPr>
        <p:spPr>
          <a:xfrm>
            <a:off x="5549021" y="3401522"/>
            <a:ext cx="3698142" cy="1080210"/>
          </a:xfrm>
          <a:custGeom>
            <a:avLst/>
            <a:gdLst>
              <a:gd name="connsiteX0" fmla="*/ 3698142 w 3698142"/>
              <a:gd name="connsiteY0" fmla="*/ 278352 h 1080210"/>
              <a:gd name="connsiteX1" fmla="*/ 3613736 w 3698142"/>
              <a:gd name="connsiteY1" fmla="*/ 264284 h 1080210"/>
              <a:gd name="connsiteX2" fmla="*/ 3571533 w 3698142"/>
              <a:gd name="connsiteY2" fmla="*/ 236149 h 1080210"/>
              <a:gd name="connsiteX3" fmla="*/ 3501194 w 3698142"/>
              <a:gd name="connsiteY3" fmla="*/ 222081 h 1080210"/>
              <a:gd name="connsiteX4" fmla="*/ 3444924 w 3698142"/>
              <a:gd name="connsiteY4" fmla="*/ 208013 h 1080210"/>
              <a:gd name="connsiteX5" fmla="*/ 3262044 w 3698142"/>
              <a:gd name="connsiteY5" fmla="*/ 193946 h 1080210"/>
              <a:gd name="connsiteX6" fmla="*/ 3135434 w 3698142"/>
              <a:gd name="connsiteY6" fmla="*/ 179878 h 1080210"/>
              <a:gd name="connsiteX7" fmla="*/ 2628997 w 3698142"/>
              <a:gd name="connsiteY7" fmla="*/ 137675 h 1080210"/>
              <a:gd name="connsiteX8" fmla="*/ 2474253 w 3698142"/>
              <a:gd name="connsiteY8" fmla="*/ 123607 h 1080210"/>
              <a:gd name="connsiteX9" fmla="*/ 1883410 w 3698142"/>
              <a:gd name="connsiteY9" fmla="*/ 109540 h 1080210"/>
              <a:gd name="connsiteX10" fmla="*/ 1672394 w 3698142"/>
              <a:gd name="connsiteY10" fmla="*/ 95472 h 1080210"/>
              <a:gd name="connsiteX11" fmla="*/ 1630191 w 3698142"/>
              <a:gd name="connsiteY11" fmla="*/ 81404 h 1080210"/>
              <a:gd name="connsiteX12" fmla="*/ 1348837 w 3698142"/>
              <a:gd name="connsiteY12" fmla="*/ 53269 h 1080210"/>
              <a:gd name="connsiteX13" fmla="*/ 870536 w 3698142"/>
              <a:gd name="connsiteY13" fmla="*/ 39201 h 1080210"/>
              <a:gd name="connsiteX14" fmla="*/ 378167 w 3698142"/>
              <a:gd name="connsiteY14" fmla="*/ 25133 h 1080210"/>
              <a:gd name="connsiteX15" fmla="*/ 293761 w 3698142"/>
              <a:gd name="connsiteY15" fmla="*/ 67336 h 1080210"/>
              <a:gd name="connsiteX16" fmla="*/ 265625 w 3698142"/>
              <a:gd name="connsiteY16" fmla="*/ 95472 h 1080210"/>
              <a:gd name="connsiteX17" fmla="*/ 223422 w 3698142"/>
              <a:gd name="connsiteY17" fmla="*/ 109540 h 1080210"/>
              <a:gd name="connsiteX18" fmla="*/ 167151 w 3698142"/>
              <a:gd name="connsiteY18" fmla="*/ 179878 h 1080210"/>
              <a:gd name="connsiteX19" fmla="*/ 110881 w 3698142"/>
              <a:gd name="connsiteY19" fmla="*/ 208013 h 1080210"/>
              <a:gd name="connsiteX20" fmla="*/ 68677 w 3698142"/>
              <a:gd name="connsiteY20" fmla="*/ 236149 h 1080210"/>
              <a:gd name="connsiteX21" fmla="*/ 68677 w 3698142"/>
              <a:gd name="connsiteY21" fmla="*/ 812924 h 1080210"/>
              <a:gd name="connsiteX22" fmla="*/ 96813 w 3698142"/>
              <a:gd name="connsiteY22" fmla="*/ 855127 h 1080210"/>
              <a:gd name="connsiteX23" fmla="*/ 139016 w 3698142"/>
              <a:gd name="connsiteY23" fmla="*/ 939533 h 1080210"/>
              <a:gd name="connsiteX24" fmla="*/ 223422 w 3698142"/>
              <a:gd name="connsiteY24" fmla="*/ 995804 h 1080210"/>
              <a:gd name="connsiteX25" fmla="*/ 251557 w 3698142"/>
              <a:gd name="connsiteY25" fmla="*/ 1023940 h 1080210"/>
              <a:gd name="connsiteX26" fmla="*/ 490708 w 3698142"/>
              <a:gd name="connsiteY26" fmla="*/ 1066143 h 1080210"/>
              <a:gd name="connsiteX27" fmla="*/ 1728665 w 3698142"/>
              <a:gd name="connsiteY27" fmla="*/ 1080210 h 1080210"/>
              <a:gd name="connsiteX28" fmla="*/ 3332382 w 3698142"/>
              <a:gd name="connsiteY28" fmla="*/ 1066143 h 1080210"/>
              <a:gd name="connsiteX29" fmla="*/ 3388653 w 3698142"/>
              <a:gd name="connsiteY29" fmla="*/ 1009872 h 1080210"/>
              <a:gd name="connsiteX30" fmla="*/ 3416788 w 3698142"/>
              <a:gd name="connsiteY30" fmla="*/ 981736 h 1080210"/>
              <a:gd name="connsiteX31" fmla="*/ 3430856 w 3698142"/>
              <a:gd name="connsiteY31" fmla="*/ 939533 h 1080210"/>
              <a:gd name="connsiteX32" fmla="*/ 3487127 w 3698142"/>
              <a:gd name="connsiteY32" fmla="*/ 855127 h 1080210"/>
              <a:gd name="connsiteX33" fmla="*/ 3501194 w 3698142"/>
              <a:gd name="connsiteY33" fmla="*/ 798856 h 1080210"/>
              <a:gd name="connsiteX34" fmla="*/ 3529330 w 3698142"/>
              <a:gd name="connsiteY34" fmla="*/ 756653 h 1080210"/>
              <a:gd name="connsiteX35" fmla="*/ 3585601 w 3698142"/>
              <a:gd name="connsiteY35" fmla="*/ 630044 h 1080210"/>
              <a:gd name="connsiteX36" fmla="*/ 3613736 w 3698142"/>
              <a:gd name="connsiteY36" fmla="*/ 545638 h 1080210"/>
              <a:gd name="connsiteX37" fmla="*/ 3613736 w 3698142"/>
              <a:gd name="connsiteY37" fmla="*/ 250216 h 10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98142" h="1080210">
                <a:moveTo>
                  <a:pt x="3698142" y="278352"/>
                </a:moveTo>
                <a:cubicBezTo>
                  <a:pt x="3670007" y="273663"/>
                  <a:pt x="3640796" y="273304"/>
                  <a:pt x="3613736" y="264284"/>
                </a:cubicBezTo>
                <a:cubicBezTo>
                  <a:pt x="3597696" y="258937"/>
                  <a:pt x="3587364" y="242085"/>
                  <a:pt x="3571533" y="236149"/>
                </a:cubicBezTo>
                <a:cubicBezTo>
                  <a:pt x="3549145" y="227753"/>
                  <a:pt x="3524535" y="227268"/>
                  <a:pt x="3501194" y="222081"/>
                </a:cubicBezTo>
                <a:cubicBezTo>
                  <a:pt x="3482320" y="217887"/>
                  <a:pt x="3464126" y="210272"/>
                  <a:pt x="3444924" y="208013"/>
                </a:cubicBezTo>
                <a:cubicBezTo>
                  <a:pt x="3384203" y="200869"/>
                  <a:pt x="3322933" y="199481"/>
                  <a:pt x="3262044" y="193946"/>
                </a:cubicBezTo>
                <a:cubicBezTo>
                  <a:pt x="3219755" y="190102"/>
                  <a:pt x="3177637" y="184567"/>
                  <a:pt x="3135434" y="179878"/>
                </a:cubicBezTo>
                <a:cubicBezTo>
                  <a:pt x="2885460" y="117385"/>
                  <a:pt x="3095424" y="161595"/>
                  <a:pt x="2628997" y="137675"/>
                </a:cubicBezTo>
                <a:cubicBezTo>
                  <a:pt x="2577271" y="135022"/>
                  <a:pt x="2526010" y="125560"/>
                  <a:pt x="2474253" y="123607"/>
                </a:cubicBezTo>
                <a:cubicBezTo>
                  <a:pt x="2277390" y="116178"/>
                  <a:pt x="2080358" y="114229"/>
                  <a:pt x="1883410" y="109540"/>
                </a:cubicBezTo>
                <a:cubicBezTo>
                  <a:pt x="1813071" y="104851"/>
                  <a:pt x="1742458" y="103257"/>
                  <a:pt x="1672394" y="95472"/>
                </a:cubicBezTo>
                <a:cubicBezTo>
                  <a:pt x="1657656" y="93834"/>
                  <a:pt x="1644895" y="83322"/>
                  <a:pt x="1630191" y="81404"/>
                </a:cubicBezTo>
                <a:cubicBezTo>
                  <a:pt x="1536730" y="69213"/>
                  <a:pt x="1442944" y="58497"/>
                  <a:pt x="1348837" y="53269"/>
                </a:cubicBezTo>
                <a:cubicBezTo>
                  <a:pt x="1189580" y="44421"/>
                  <a:pt x="1029970" y="43890"/>
                  <a:pt x="870536" y="39201"/>
                </a:cubicBezTo>
                <a:cubicBezTo>
                  <a:pt x="556923" y="0"/>
                  <a:pt x="720960" y="7092"/>
                  <a:pt x="378167" y="25133"/>
                </a:cubicBezTo>
                <a:cubicBezTo>
                  <a:pt x="333593" y="39991"/>
                  <a:pt x="332718" y="36170"/>
                  <a:pt x="293761" y="67336"/>
                </a:cubicBezTo>
                <a:cubicBezTo>
                  <a:pt x="283404" y="75622"/>
                  <a:pt x="276998" y="88648"/>
                  <a:pt x="265625" y="95472"/>
                </a:cubicBezTo>
                <a:cubicBezTo>
                  <a:pt x="252910" y="103101"/>
                  <a:pt x="237490" y="104851"/>
                  <a:pt x="223422" y="109540"/>
                </a:cubicBezTo>
                <a:cubicBezTo>
                  <a:pt x="208370" y="132118"/>
                  <a:pt x="191208" y="163840"/>
                  <a:pt x="167151" y="179878"/>
                </a:cubicBezTo>
                <a:cubicBezTo>
                  <a:pt x="149702" y="191510"/>
                  <a:pt x="129089" y="197609"/>
                  <a:pt x="110881" y="208013"/>
                </a:cubicBezTo>
                <a:cubicBezTo>
                  <a:pt x="96201" y="216402"/>
                  <a:pt x="82745" y="226770"/>
                  <a:pt x="68677" y="236149"/>
                </a:cubicBezTo>
                <a:cubicBezTo>
                  <a:pt x="0" y="442190"/>
                  <a:pt x="33111" y="326858"/>
                  <a:pt x="68677" y="812924"/>
                </a:cubicBezTo>
                <a:cubicBezTo>
                  <a:pt x="69911" y="829786"/>
                  <a:pt x="89252" y="840005"/>
                  <a:pt x="96813" y="855127"/>
                </a:cubicBezTo>
                <a:cubicBezTo>
                  <a:pt x="115767" y="893035"/>
                  <a:pt x="103180" y="908177"/>
                  <a:pt x="139016" y="939533"/>
                </a:cubicBezTo>
                <a:cubicBezTo>
                  <a:pt x="164464" y="961800"/>
                  <a:pt x="199512" y="971893"/>
                  <a:pt x="223422" y="995804"/>
                </a:cubicBezTo>
                <a:cubicBezTo>
                  <a:pt x="232800" y="1005183"/>
                  <a:pt x="239694" y="1018009"/>
                  <a:pt x="251557" y="1023940"/>
                </a:cubicBezTo>
                <a:cubicBezTo>
                  <a:pt x="323159" y="1059741"/>
                  <a:pt x="414604" y="1064606"/>
                  <a:pt x="490708" y="1066143"/>
                </a:cubicBezTo>
                <a:lnTo>
                  <a:pt x="1728665" y="1080210"/>
                </a:lnTo>
                <a:lnTo>
                  <a:pt x="3332382" y="1066143"/>
                </a:lnTo>
                <a:cubicBezTo>
                  <a:pt x="3358885" y="1065020"/>
                  <a:pt x="3369896" y="1028629"/>
                  <a:pt x="3388653" y="1009872"/>
                </a:cubicBezTo>
                <a:lnTo>
                  <a:pt x="3416788" y="981736"/>
                </a:lnTo>
                <a:cubicBezTo>
                  <a:pt x="3421477" y="967668"/>
                  <a:pt x="3423655" y="952496"/>
                  <a:pt x="3430856" y="939533"/>
                </a:cubicBezTo>
                <a:cubicBezTo>
                  <a:pt x="3447278" y="909974"/>
                  <a:pt x="3487127" y="855127"/>
                  <a:pt x="3487127" y="855127"/>
                </a:cubicBezTo>
                <a:cubicBezTo>
                  <a:pt x="3491816" y="836370"/>
                  <a:pt x="3493578" y="816627"/>
                  <a:pt x="3501194" y="798856"/>
                </a:cubicBezTo>
                <a:cubicBezTo>
                  <a:pt x="3507854" y="783316"/>
                  <a:pt x="3520942" y="771333"/>
                  <a:pt x="3529330" y="756653"/>
                </a:cubicBezTo>
                <a:cubicBezTo>
                  <a:pt x="3551441" y="717958"/>
                  <a:pt x="3570529" y="671491"/>
                  <a:pt x="3585601" y="630044"/>
                </a:cubicBezTo>
                <a:cubicBezTo>
                  <a:pt x="3595736" y="602172"/>
                  <a:pt x="3611545" y="575214"/>
                  <a:pt x="3613736" y="545638"/>
                </a:cubicBezTo>
                <a:cubicBezTo>
                  <a:pt x="3621010" y="447433"/>
                  <a:pt x="3613736" y="348690"/>
                  <a:pt x="3613736" y="2502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941069" y="4871367"/>
            <a:ext cx="1969663" cy="771687"/>
          </a:xfrm>
          <a:custGeom>
            <a:avLst/>
            <a:gdLst>
              <a:gd name="connsiteX0" fmla="*/ 1632039 w 1969663"/>
              <a:gd name="connsiteY0" fmla="*/ 159005 h 771687"/>
              <a:gd name="connsiteX1" fmla="*/ 211202 w 1969663"/>
              <a:gd name="connsiteY1" fmla="*/ 159005 h 771687"/>
              <a:gd name="connsiteX2" fmla="*/ 84593 w 1969663"/>
              <a:gd name="connsiteY2" fmla="*/ 187141 h 771687"/>
              <a:gd name="connsiteX3" fmla="*/ 42389 w 1969663"/>
              <a:gd name="connsiteY3" fmla="*/ 215276 h 771687"/>
              <a:gd name="connsiteX4" fmla="*/ 42389 w 1969663"/>
              <a:gd name="connsiteY4" fmla="*/ 538833 h 771687"/>
              <a:gd name="connsiteX5" fmla="*/ 112728 w 1969663"/>
              <a:gd name="connsiteY5" fmla="*/ 665442 h 771687"/>
              <a:gd name="connsiteX6" fmla="*/ 140863 w 1969663"/>
              <a:gd name="connsiteY6" fmla="*/ 693578 h 771687"/>
              <a:gd name="connsiteX7" fmla="*/ 211202 w 1969663"/>
              <a:gd name="connsiteY7" fmla="*/ 707645 h 771687"/>
              <a:gd name="connsiteX8" fmla="*/ 576962 w 1969663"/>
              <a:gd name="connsiteY8" fmla="*/ 763916 h 771687"/>
              <a:gd name="connsiteX9" fmla="*/ 1814919 w 1969663"/>
              <a:gd name="connsiteY9" fmla="*/ 735781 h 771687"/>
              <a:gd name="connsiteX10" fmla="*/ 1969663 w 1969663"/>
              <a:gd name="connsiteY10" fmla="*/ 665442 h 771687"/>
              <a:gd name="connsiteX11" fmla="*/ 1941528 w 1969663"/>
              <a:gd name="connsiteY11" fmla="*/ 581036 h 771687"/>
              <a:gd name="connsiteX12" fmla="*/ 1927460 w 1969663"/>
              <a:gd name="connsiteY12" fmla="*/ 538833 h 771687"/>
              <a:gd name="connsiteX13" fmla="*/ 1871189 w 1969663"/>
              <a:gd name="connsiteY13" fmla="*/ 468495 h 771687"/>
              <a:gd name="connsiteX14" fmla="*/ 1828986 w 1969663"/>
              <a:gd name="connsiteY14" fmla="*/ 384088 h 771687"/>
              <a:gd name="connsiteX15" fmla="*/ 1786783 w 1969663"/>
              <a:gd name="connsiteY15" fmla="*/ 299682 h 771687"/>
              <a:gd name="connsiteX16" fmla="*/ 1702377 w 1969663"/>
              <a:gd name="connsiteY16" fmla="*/ 215276 h 771687"/>
              <a:gd name="connsiteX17" fmla="*/ 1674242 w 1969663"/>
              <a:gd name="connsiteY17" fmla="*/ 173073 h 771687"/>
              <a:gd name="connsiteX18" fmla="*/ 1617971 w 1969663"/>
              <a:gd name="connsiteY18" fmla="*/ 102735 h 771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969663" h="771687">
                <a:moveTo>
                  <a:pt x="1632039" y="159005"/>
                </a:moveTo>
                <a:cubicBezTo>
                  <a:pt x="1155000" y="0"/>
                  <a:pt x="1568984" y="132894"/>
                  <a:pt x="211202" y="159005"/>
                </a:cubicBezTo>
                <a:cubicBezTo>
                  <a:pt x="188723" y="159437"/>
                  <a:pt x="114057" y="172409"/>
                  <a:pt x="84593" y="187141"/>
                </a:cubicBezTo>
                <a:cubicBezTo>
                  <a:pt x="69470" y="194702"/>
                  <a:pt x="56457" y="205898"/>
                  <a:pt x="42389" y="215276"/>
                </a:cubicBezTo>
                <a:cubicBezTo>
                  <a:pt x="0" y="342450"/>
                  <a:pt x="18901" y="268713"/>
                  <a:pt x="42389" y="538833"/>
                </a:cubicBezTo>
                <a:cubicBezTo>
                  <a:pt x="45758" y="577582"/>
                  <a:pt x="97012" y="649726"/>
                  <a:pt x="112728" y="665442"/>
                </a:cubicBezTo>
                <a:cubicBezTo>
                  <a:pt x="122106" y="674821"/>
                  <a:pt x="128672" y="688353"/>
                  <a:pt x="140863" y="693578"/>
                </a:cubicBezTo>
                <a:cubicBezTo>
                  <a:pt x="162840" y="702997"/>
                  <a:pt x="188134" y="701354"/>
                  <a:pt x="211202" y="707645"/>
                </a:cubicBezTo>
                <a:cubicBezTo>
                  <a:pt x="446023" y="771687"/>
                  <a:pt x="72240" y="713445"/>
                  <a:pt x="576962" y="763916"/>
                </a:cubicBezTo>
                <a:lnTo>
                  <a:pt x="1814919" y="735781"/>
                </a:lnTo>
                <a:cubicBezTo>
                  <a:pt x="1940277" y="730612"/>
                  <a:pt x="1924491" y="733201"/>
                  <a:pt x="1969663" y="665442"/>
                </a:cubicBezTo>
                <a:lnTo>
                  <a:pt x="1941528" y="581036"/>
                </a:lnTo>
                <a:cubicBezTo>
                  <a:pt x="1936839" y="566968"/>
                  <a:pt x="1936723" y="550412"/>
                  <a:pt x="1927460" y="538833"/>
                </a:cubicBezTo>
                <a:lnTo>
                  <a:pt x="1871189" y="468495"/>
                </a:lnTo>
                <a:cubicBezTo>
                  <a:pt x="1835832" y="362417"/>
                  <a:pt x="1883526" y="493168"/>
                  <a:pt x="1828986" y="384088"/>
                </a:cubicBezTo>
                <a:cubicBezTo>
                  <a:pt x="1801049" y="328215"/>
                  <a:pt x="1832863" y="351521"/>
                  <a:pt x="1786783" y="299682"/>
                </a:cubicBezTo>
                <a:cubicBezTo>
                  <a:pt x="1760348" y="269943"/>
                  <a:pt x="1724448" y="248383"/>
                  <a:pt x="1702377" y="215276"/>
                </a:cubicBezTo>
                <a:cubicBezTo>
                  <a:pt x="1692999" y="201208"/>
                  <a:pt x="1685245" y="185910"/>
                  <a:pt x="1674242" y="173073"/>
                </a:cubicBezTo>
                <a:cubicBezTo>
                  <a:pt x="1614655" y="103555"/>
                  <a:pt x="1617971" y="145084"/>
                  <a:pt x="1617971" y="102735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019800" y="2362200"/>
            <a:ext cx="2590800" cy="609600"/>
          </a:xfrm>
          <a:custGeom>
            <a:avLst/>
            <a:gdLst>
              <a:gd name="connsiteX0" fmla="*/ 3698142 w 3698142"/>
              <a:gd name="connsiteY0" fmla="*/ 278352 h 1080210"/>
              <a:gd name="connsiteX1" fmla="*/ 3613736 w 3698142"/>
              <a:gd name="connsiteY1" fmla="*/ 264284 h 1080210"/>
              <a:gd name="connsiteX2" fmla="*/ 3571533 w 3698142"/>
              <a:gd name="connsiteY2" fmla="*/ 236149 h 1080210"/>
              <a:gd name="connsiteX3" fmla="*/ 3501194 w 3698142"/>
              <a:gd name="connsiteY3" fmla="*/ 222081 h 1080210"/>
              <a:gd name="connsiteX4" fmla="*/ 3444924 w 3698142"/>
              <a:gd name="connsiteY4" fmla="*/ 208013 h 1080210"/>
              <a:gd name="connsiteX5" fmla="*/ 3262044 w 3698142"/>
              <a:gd name="connsiteY5" fmla="*/ 193946 h 1080210"/>
              <a:gd name="connsiteX6" fmla="*/ 3135434 w 3698142"/>
              <a:gd name="connsiteY6" fmla="*/ 179878 h 1080210"/>
              <a:gd name="connsiteX7" fmla="*/ 2628997 w 3698142"/>
              <a:gd name="connsiteY7" fmla="*/ 137675 h 1080210"/>
              <a:gd name="connsiteX8" fmla="*/ 2474253 w 3698142"/>
              <a:gd name="connsiteY8" fmla="*/ 123607 h 1080210"/>
              <a:gd name="connsiteX9" fmla="*/ 1883410 w 3698142"/>
              <a:gd name="connsiteY9" fmla="*/ 109540 h 1080210"/>
              <a:gd name="connsiteX10" fmla="*/ 1672394 w 3698142"/>
              <a:gd name="connsiteY10" fmla="*/ 95472 h 1080210"/>
              <a:gd name="connsiteX11" fmla="*/ 1630191 w 3698142"/>
              <a:gd name="connsiteY11" fmla="*/ 81404 h 1080210"/>
              <a:gd name="connsiteX12" fmla="*/ 1348837 w 3698142"/>
              <a:gd name="connsiteY12" fmla="*/ 53269 h 1080210"/>
              <a:gd name="connsiteX13" fmla="*/ 870536 w 3698142"/>
              <a:gd name="connsiteY13" fmla="*/ 39201 h 1080210"/>
              <a:gd name="connsiteX14" fmla="*/ 378167 w 3698142"/>
              <a:gd name="connsiteY14" fmla="*/ 25133 h 1080210"/>
              <a:gd name="connsiteX15" fmla="*/ 293761 w 3698142"/>
              <a:gd name="connsiteY15" fmla="*/ 67336 h 1080210"/>
              <a:gd name="connsiteX16" fmla="*/ 265625 w 3698142"/>
              <a:gd name="connsiteY16" fmla="*/ 95472 h 1080210"/>
              <a:gd name="connsiteX17" fmla="*/ 223422 w 3698142"/>
              <a:gd name="connsiteY17" fmla="*/ 109540 h 1080210"/>
              <a:gd name="connsiteX18" fmla="*/ 167151 w 3698142"/>
              <a:gd name="connsiteY18" fmla="*/ 179878 h 1080210"/>
              <a:gd name="connsiteX19" fmla="*/ 110881 w 3698142"/>
              <a:gd name="connsiteY19" fmla="*/ 208013 h 1080210"/>
              <a:gd name="connsiteX20" fmla="*/ 68677 w 3698142"/>
              <a:gd name="connsiteY20" fmla="*/ 236149 h 1080210"/>
              <a:gd name="connsiteX21" fmla="*/ 68677 w 3698142"/>
              <a:gd name="connsiteY21" fmla="*/ 812924 h 1080210"/>
              <a:gd name="connsiteX22" fmla="*/ 96813 w 3698142"/>
              <a:gd name="connsiteY22" fmla="*/ 855127 h 1080210"/>
              <a:gd name="connsiteX23" fmla="*/ 139016 w 3698142"/>
              <a:gd name="connsiteY23" fmla="*/ 939533 h 1080210"/>
              <a:gd name="connsiteX24" fmla="*/ 223422 w 3698142"/>
              <a:gd name="connsiteY24" fmla="*/ 995804 h 1080210"/>
              <a:gd name="connsiteX25" fmla="*/ 251557 w 3698142"/>
              <a:gd name="connsiteY25" fmla="*/ 1023940 h 1080210"/>
              <a:gd name="connsiteX26" fmla="*/ 490708 w 3698142"/>
              <a:gd name="connsiteY26" fmla="*/ 1066143 h 1080210"/>
              <a:gd name="connsiteX27" fmla="*/ 1728665 w 3698142"/>
              <a:gd name="connsiteY27" fmla="*/ 1080210 h 1080210"/>
              <a:gd name="connsiteX28" fmla="*/ 3332382 w 3698142"/>
              <a:gd name="connsiteY28" fmla="*/ 1066143 h 1080210"/>
              <a:gd name="connsiteX29" fmla="*/ 3388653 w 3698142"/>
              <a:gd name="connsiteY29" fmla="*/ 1009872 h 1080210"/>
              <a:gd name="connsiteX30" fmla="*/ 3416788 w 3698142"/>
              <a:gd name="connsiteY30" fmla="*/ 981736 h 1080210"/>
              <a:gd name="connsiteX31" fmla="*/ 3430856 w 3698142"/>
              <a:gd name="connsiteY31" fmla="*/ 939533 h 1080210"/>
              <a:gd name="connsiteX32" fmla="*/ 3487127 w 3698142"/>
              <a:gd name="connsiteY32" fmla="*/ 855127 h 1080210"/>
              <a:gd name="connsiteX33" fmla="*/ 3501194 w 3698142"/>
              <a:gd name="connsiteY33" fmla="*/ 798856 h 1080210"/>
              <a:gd name="connsiteX34" fmla="*/ 3529330 w 3698142"/>
              <a:gd name="connsiteY34" fmla="*/ 756653 h 1080210"/>
              <a:gd name="connsiteX35" fmla="*/ 3585601 w 3698142"/>
              <a:gd name="connsiteY35" fmla="*/ 630044 h 1080210"/>
              <a:gd name="connsiteX36" fmla="*/ 3613736 w 3698142"/>
              <a:gd name="connsiteY36" fmla="*/ 545638 h 1080210"/>
              <a:gd name="connsiteX37" fmla="*/ 3613736 w 3698142"/>
              <a:gd name="connsiteY37" fmla="*/ 250216 h 1080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3698142" h="1080210">
                <a:moveTo>
                  <a:pt x="3698142" y="278352"/>
                </a:moveTo>
                <a:cubicBezTo>
                  <a:pt x="3670007" y="273663"/>
                  <a:pt x="3640796" y="273304"/>
                  <a:pt x="3613736" y="264284"/>
                </a:cubicBezTo>
                <a:cubicBezTo>
                  <a:pt x="3597696" y="258937"/>
                  <a:pt x="3587364" y="242085"/>
                  <a:pt x="3571533" y="236149"/>
                </a:cubicBezTo>
                <a:cubicBezTo>
                  <a:pt x="3549145" y="227753"/>
                  <a:pt x="3524535" y="227268"/>
                  <a:pt x="3501194" y="222081"/>
                </a:cubicBezTo>
                <a:cubicBezTo>
                  <a:pt x="3482320" y="217887"/>
                  <a:pt x="3464126" y="210272"/>
                  <a:pt x="3444924" y="208013"/>
                </a:cubicBezTo>
                <a:cubicBezTo>
                  <a:pt x="3384203" y="200869"/>
                  <a:pt x="3322933" y="199481"/>
                  <a:pt x="3262044" y="193946"/>
                </a:cubicBezTo>
                <a:cubicBezTo>
                  <a:pt x="3219755" y="190102"/>
                  <a:pt x="3177637" y="184567"/>
                  <a:pt x="3135434" y="179878"/>
                </a:cubicBezTo>
                <a:cubicBezTo>
                  <a:pt x="2885460" y="117385"/>
                  <a:pt x="3095424" y="161595"/>
                  <a:pt x="2628997" y="137675"/>
                </a:cubicBezTo>
                <a:cubicBezTo>
                  <a:pt x="2577271" y="135022"/>
                  <a:pt x="2526010" y="125560"/>
                  <a:pt x="2474253" y="123607"/>
                </a:cubicBezTo>
                <a:cubicBezTo>
                  <a:pt x="2277390" y="116178"/>
                  <a:pt x="2080358" y="114229"/>
                  <a:pt x="1883410" y="109540"/>
                </a:cubicBezTo>
                <a:cubicBezTo>
                  <a:pt x="1813071" y="104851"/>
                  <a:pt x="1742458" y="103257"/>
                  <a:pt x="1672394" y="95472"/>
                </a:cubicBezTo>
                <a:cubicBezTo>
                  <a:pt x="1657656" y="93834"/>
                  <a:pt x="1644895" y="83322"/>
                  <a:pt x="1630191" y="81404"/>
                </a:cubicBezTo>
                <a:cubicBezTo>
                  <a:pt x="1536730" y="69213"/>
                  <a:pt x="1442944" y="58497"/>
                  <a:pt x="1348837" y="53269"/>
                </a:cubicBezTo>
                <a:cubicBezTo>
                  <a:pt x="1189580" y="44421"/>
                  <a:pt x="1029970" y="43890"/>
                  <a:pt x="870536" y="39201"/>
                </a:cubicBezTo>
                <a:cubicBezTo>
                  <a:pt x="556923" y="0"/>
                  <a:pt x="720960" y="7092"/>
                  <a:pt x="378167" y="25133"/>
                </a:cubicBezTo>
                <a:cubicBezTo>
                  <a:pt x="333593" y="39991"/>
                  <a:pt x="332718" y="36170"/>
                  <a:pt x="293761" y="67336"/>
                </a:cubicBezTo>
                <a:cubicBezTo>
                  <a:pt x="283404" y="75622"/>
                  <a:pt x="276998" y="88648"/>
                  <a:pt x="265625" y="95472"/>
                </a:cubicBezTo>
                <a:cubicBezTo>
                  <a:pt x="252910" y="103101"/>
                  <a:pt x="237490" y="104851"/>
                  <a:pt x="223422" y="109540"/>
                </a:cubicBezTo>
                <a:cubicBezTo>
                  <a:pt x="208370" y="132118"/>
                  <a:pt x="191208" y="163840"/>
                  <a:pt x="167151" y="179878"/>
                </a:cubicBezTo>
                <a:cubicBezTo>
                  <a:pt x="149702" y="191510"/>
                  <a:pt x="129089" y="197609"/>
                  <a:pt x="110881" y="208013"/>
                </a:cubicBezTo>
                <a:cubicBezTo>
                  <a:pt x="96201" y="216402"/>
                  <a:pt x="82745" y="226770"/>
                  <a:pt x="68677" y="236149"/>
                </a:cubicBezTo>
                <a:cubicBezTo>
                  <a:pt x="0" y="442190"/>
                  <a:pt x="33111" y="326858"/>
                  <a:pt x="68677" y="812924"/>
                </a:cubicBezTo>
                <a:cubicBezTo>
                  <a:pt x="69911" y="829786"/>
                  <a:pt x="89252" y="840005"/>
                  <a:pt x="96813" y="855127"/>
                </a:cubicBezTo>
                <a:cubicBezTo>
                  <a:pt x="115767" y="893035"/>
                  <a:pt x="103180" y="908177"/>
                  <a:pt x="139016" y="939533"/>
                </a:cubicBezTo>
                <a:cubicBezTo>
                  <a:pt x="164464" y="961800"/>
                  <a:pt x="199512" y="971893"/>
                  <a:pt x="223422" y="995804"/>
                </a:cubicBezTo>
                <a:cubicBezTo>
                  <a:pt x="232800" y="1005183"/>
                  <a:pt x="239694" y="1018009"/>
                  <a:pt x="251557" y="1023940"/>
                </a:cubicBezTo>
                <a:cubicBezTo>
                  <a:pt x="323159" y="1059741"/>
                  <a:pt x="414604" y="1064606"/>
                  <a:pt x="490708" y="1066143"/>
                </a:cubicBezTo>
                <a:lnTo>
                  <a:pt x="1728665" y="1080210"/>
                </a:lnTo>
                <a:lnTo>
                  <a:pt x="3332382" y="1066143"/>
                </a:lnTo>
                <a:cubicBezTo>
                  <a:pt x="3358885" y="1065020"/>
                  <a:pt x="3369896" y="1028629"/>
                  <a:pt x="3388653" y="1009872"/>
                </a:cubicBezTo>
                <a:lnTo>
                  <a:pt x="3416788" y="981736"/>
                </a:lnTo>
                <a:cubicBezTo>
                  <a:pt x="3421477" y="967668"/>
                  <a:pt x="3423655" y="952496"/>
                  <a:pt x="3430856" y="939533"/>
                </a:cubicBezTo>
                <a:cubicBezTo>
                  <a:pt x="3447278" y="909974"/>
                  <a:pt x="3487127" y="855127"/>
                  <a:pt x="3487127" y="855127"/>
                </a:cubicBezTo>
                <a:cubicBezTo>
                  <a:pt x="3491816" y="836370"/>
                  <a:pt x="3493578" y="816627"/>
                  <a:pt x="3501194" y="798856"/>
                </a:cubicBezTo>
                <a:cubicBezTo>
                  <a:pt x="3507854" y="783316"/>
                  <a:pt x="3520942" y="771333"/>
                  <a:pt x="3529330" y="756653"/>
                </a:cubicBezTo>
                <a:cubicBezTo>
                  <a:pt x="3551441" y="717958"/>
                  <a:pt x="3570529" y="671491"/>
                  <a:pt x="3585601" y="630044"/>
                </a:cubicBezTo>
                <a:cubicBezTo>
                  <a:pt x="3595736" y="602172"/>
                  <a:pt x="3611545" y="575214"/>
                  <a:pt x="3613736" y="545638"/>
                </a:cubicBezTo>
                <a:cubicBezTo>
                  <a:pt x="3621010" y="447433"/>
                  <a:pt x="3613736" y="348690"/>
                  <a:pt x="3613736" y="250216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219</Words>
  <Application>Microsoft Office PowerPoint</Application>
  <PresentationFormat>On-screen Show (4:3)</PresentationFormat>
  <Paragraphs>73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Graphs</vt:lpstr>
      <vt:lpstr>ايه علاقتى بالموضوع</vt:lpstr>
      <vt:lpstr>Ok what is the problem???</vt:lpstr>
      <vt:lpstr>Graph representation  Adjacency Matrix</vt:lpstr>
      <vt:lpstr>Graph Traversal  </vt:lpstr>
      <vt:lpstr>Slide 7</vt:lpstr>
      <vt:lpstr>Breadth-First Search (BFS)   uses queue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smsm</dc:creator>
  <cp:lastModifiedBy>smsm</cp:lastModifiedBy>
  <cp:revision>5</cp:revision>
  <dcterms:created xsi:type="dcterms:W3CDTF">2016-04-15T20:29:56Z</dcterms:created>
  <dcterms:modified xsi:type="dcterms:W3CDTF">2016-04-15T22:32:03Z</dcterms:modified>
</cp:coreProperties>
</file>